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jc w:val="center"/>
        <w:tblLayout w:type="fixed"/>
        <w:tblLook w:val="0000" w:firstRow="0" w:lastRow="0" w:firstColumn="0" w:lastColumn="0" w:noHBand="0" w:noVBand="0"/>
      </w:tblPr>
      <w:tblGrid>
        <w:gridCol w:w="5640"/>
      </w:tblGrid>
      <w:tr w:rsidR="00471518" w:rsidRPr="00F0635B" w14:paraId="4184BF1F" w14:textId="77777777" w:rsidTr="003B4A74">
        <w:trPr>
          <w:trHeight w:val="1537"/>
          <w:jc w:val="center"/>
        </w:trPr>
        <w:tc>
          <w:tcPr>
            <w:tcW w:w="5640" w:type="dxa"/>
            <w:tcBorders>
              <w:top w:val="nil"/>
              <w:left w:val="nil"/>
              <w:bottom w:val="single" w:sz="4" w:space="0" w:color="auto"/>
              <w:right w:val="nil"/>
            </w:tcBorders>
            <w:vAlign w:val="bottom"/>
          </w:tcPr>
          <w:p w14:paraId="4184BF1E" w14:textId="77777777" w:rsidR="00471518" w:rsidRPr="00F0635B" w:rsidRDefault="00471518" w:rsidP="00A0332D">
            <w:pPr>
              <w:pStyle w:val="SHNormal"/>
            </w:pPr>
            <w:r w:rsidRPr="00F0635B">
              <w:t>Dated</w:t>
            </w:r>
          </w:p>
        </w:tc>
      </w:tr>
      <w:tr w:rsidR="00471518" w:rsidRPr="00F0635B" w14:paraId="4184BF21" w14:textId="77777777" w:rsidTr="003B4A74">
        <w:trPr>
          <w:trHeight w:hRule="exact" w:val="680"/>
          <w:jc w:val="center"/>
        </w:trPr>
        <w:tc>
          <w:tcPr>
            <w:tcW w:w="5640" w:type="dxa"/>
            <w:tcBorders>
              <w:top w:val="single" w:sz="4" w:space="0" w:color="auto"/>
              <w:left w:val="nil"/>
              <w:bottom w:val="nil"/>
              <w:right w:val="nil"/>
            </w:tcBorders>
          </w:tcPr>
          <w:p w14:paraId="4184BF20" w14:textId="77777777" w:rsidR="00471518" w:rsidRPr="00F0635B" w:rsidRDefault="00471518" w:rsidP="00A0332D"/>
        </w:tc>
      </w:tr>
      <w:tr w:rsidR="00471518" w:rsidRPr="00F0635B" w14:paraId="4184BF28" w14:textId="77777777" w:rsidTr="003B4A74">
        <w:trPr>
          <w:trHeight w:val="4605"/>
          <w:jc w:val="center"/>
        </w:trPr>
        <w:tc>
          <w:tcPr>
            <w:tcW w:w="5640" w:type="dxa"/>
            <w:tcBorders>
              <w:top w:val="nil"/>
              <w:left w:val="nil"/>
              <w:right w:val="nil"/>
            </w:tcBorders>
            <w:vAlign w:val="center"/>
          </w:tcPr>
          <w:p w14:paraId="4184BF22" w14:textId="77777777" w:rsidR="00471518" w:rsidRPr="00F0635B" w:rsidRDefault="00471518" w:rsidP="00A0332D">
            <w:pPr>
              <w:pStyle w:val="SHNormal"/>
              <w:jc w:val="center"/>
            </w:pPr>
            <w:r w:rsidRPr="00F0635B">
              <w:rPr>
                <w:bCs/>
              </w:rPr>
              <w:t>[LANDLORD]</w:t>
            </w:r>
          </w:p>
          <w:p w14:paraId="4184BF23" w14:textId="77777777" w:rsidR="00471518" w:rsidRPr="00F0635B" w:rsidRDefault="00471518" w:rsidP="00A0332D">
            <w:pPr>
              <w:pStyle w:val="SHNormal"/>
              <w:jc w:val="center"/>
            </w:pPr>
            <w:r w:rsidRPr="00F0635B">
              <w:t>and</w:t>
            </w:r>
          </w:p>
          <w:p w14:paraId="4184BF24" w14:textId="77777777" w:rsidR="00471518" w:rsidRPr="00F0635B" w:rsidRDefault="00471518" w:rsidP="00A0332D">
            <w:pPr>
              <w:pStyle w:val="SHNormal"/>
              <w:jc w:val="center"/>
            </w:pPr>
            <w:r w:rsidRPr="00F0635B">
              <w:t>[TENANT]</w:t>
            </w:r>
          </w:p>
          <w:p w14:paraId="4184BF25" w14:textId="77777777" w:rsidR="00471518" w:rsidRPr="00F0635B" w:rsidRDefault="00471518" w:rsidP="00A0332D">
            <w:pPr>
              <w:pStyle w:val="SHNormal"/>
              <w:jc w:val="center"/>
            </w:pPr>
            <w:r w:rsidRPr="00F0635B">
              <w:t>and</w:t>
            </w:r>
          </w:p>
          <w:p w14:paraId="4184BF26" w14:textId="77777777" w:rsidR="00471518" w:rsidRPr="00F0635B" w:rsidRDefault="00471518" w:rsidP="00A0332D">
            <w:pPr>
              <w:pStyle w:val="SHNormal"/>
              <w:jc w:val="center"/>
            </w:pPr>
            <w:r w:rsidRPr="00F0635B">
              <w:t>[GUARANTOR]</w:t>
            </w:r>
          </w:p>
          <w:p w14:paraId="4184BF27" w14:textId="77777777" w:rsidR="00471518" w:rsidRPr="00F0635B" w:rsidRDefault="00471518" w:rsidP="00A0332D">
            <w:pPr>
              <w:jc w:val="center"/>
            </w:pPr>
          </w:p>
        </w:tc>
      </w:tr>
      <w:tr w:rsidR="00471518" w:rsidRPr="00F0635B" w14:paraId="4184BF2A" w14:textId="77777777" w:rsidTr="003B4A74">
        <w:trPr>
          <w:trHeight w:val="340"/>
          <w:jc w:val="center"/>
        </w:trPr>
        <w:tc>
          <w:tcPr>
            <w:tcW w:w="5640" w:type="dxa"/>
            <w:tcBorders>
              <w:top w:val="single" w:sz="4" w:space="0" w:color="auto"/>
              <w:left w:val="nil"/>
              <w:bottom w:val="nil"/>
              <w:right w:val="nil"/>
            </w:tcBorders>
          </w:tcPr>
          <w:p w14:paraId="4184BF29" w14:textId="77777777" w:rsidR="00471518" w:rsidRPr="00F0635B" w:rsidRDefault="00471518" w:rsidP="00A0332D"/>
        </w:tc>
      </w:tr>
      <w:tr w:rsidR="00471518" w:rsidRPr="00F0635B" w14:paraId="4184BF2E" w14:textId="77777777" w:rsidTr="003B4A74">
        <w:trPr>
          <w:trHeight w:val="312"/>
          <w:jc w:val="center"/>
        </w:trPr>
        <w:tc>
          <w:tcPr>
            <w:tcW w:w="5640" w:type="dxa"/>
            <w:tcBorders>
              <w:top w:val="nil"/>
              <w:left w:val="nil"/>
              <w:right w:val="nil"/>
            </w:tcBorders>
          </w:tcPr>
          <w:p w14:paraId="4184BF2B" w14:textId="77777777" w:rsidR="00471518" w:rsidRPr="00F87C50" w:rsidRDefault="00471518" w:rsidP="00A0332D">
            <w:pPr>
              <w:pStyle w:val="SHNormal"/>
              <w:jc w:val="center"/>
              <w:rPr>
                <w:b/>
              </w:rPr>
            </w:pPr>
            <w:r w:rsidRPr="00F87C50">
              <w:rPr>
                <w:b/>
              </w:rPr>
              <w:t xml:space="preserve">LICENCE </w:t>
            </w:r>
            <w:r w:rsidR="00712BF9" w:rsidRPr="00F87C50">
              <w:rPr>
                <w:b/>
              </w:rPr>
              <w:t>FOR ALTERATIONS</w:t>
            </w:r>
          </w:p>
          <w:p w14:paraId="4184BF2C" w14:textId="77777777" w:rsidR="00471518" w:rsidRPr="00F0635B" w:rsidRDefault="00471518" w:rsidP="00A0332D">
            <w:pPr>
              <w:pStyle w:val="SHNormal"/>
              <w:jc w:val="center"/>
            </w:pPr>
            <w:r w:rsidRPr="00F0635B">
              <w:t>Relating to premises known as [DESCRIPTION]</w:t>
            </w:r>
          </w:p>
          <w:p w14:paraId="4184BF2D" w14:textId="77777777" w:rsidR="00471518" w:rsidRPr="00F0635B" w:rsidRDefault="0032338A" w:rsidP="00A0332D">
            <w:pPr>
              <w:pStyle w:val="SHNormal"/>
              <w:jc w:val="center"/>
              <w:rPr>
                <w:bCs/>
              </w:rPr>
            </w:pPr>
            <w:r>
              <w:rPr>
                <w:bCs/>
              </w:rPr>
              <w:t xml:space="preserve">and </w:t>
            </w:r>
            <w:r w:rsidR="002236D4">
              <w:rPr>
                <w:bCs/>
              </w:rPr>
              <w:t xml:space="preserve">to </w:t>
            </w:r>
            <w:r>
              <w:rPr>
                <w:bCs/>
              </w:rPr>
              <w:t xml:space="preserve">premises known as </w:t>
            </w:r>
            <w:r w:rsidRPr="00F0635B">
              <w:t>[DESCRIPTION]</w:t>
            </w:r>
          </w:p>
        </w:tc>
      </w:tr>
      <w:tr w:rsidR="00471518" w:rsidRPr="00F0635B" w14:paraId="4184BF30" w14:textId="77777777" w:rsidTr="003B4A74">
        <w:trPr>
          <w:trHeight w:val="340"/>
          <w:jc w:val="center"/>
        </w:trPr>
        <w:tc>
          <w:tcPr>
            <w:tcW w:w="5640" w:type="dxa"/>
            <w:tcBorders>
              <w:top w:val="nil"/>
              <w:left w:val="nil"/>
              <w:bottom w:val="single" w:sz="4" w:space="0" w:color="auto"/>
              <w:right w:val="nil"/>
            </w:tcBorders>
          </w:tcPr>
          <w:p w14:paraId="4184BF2F" w14:textId="77777777" w:rsidR="00471518" w:rsidRPr="00F0635B" w:rsidRDefault="00471518" w:rsidP="00A0332D"/>
        </w:tc>
      </w:tr>
      <w:tr w:rsidR="00471518" w:rsidRPr="00F0635B" w14:paraId="4184BF32" w14:textId="77777777" w:rsidTr="003B4A74">
        <w:trPr>
          <w:trHeight w:val="340"/>
          <w:jc w:val="center"/>
        </w:trPr>
        <w:tc>
          <w:tcPr>
            <w:tcW w:w="5640" w:type="dxa"/>
            <w:tcBorders>
              <w:top w:val="nil"/>
              <w:left w:val="nil"/>
              <w:bottom w:val="nil"/>
              <w:right w:val="nil"/>
            </w:tcBorders>
          </w:tcPr>
          <w:p w14:paraId="4184BF31" w14:textId="77777777" w:rsidR="00471518" w:rsidRPr="00F0635B" w:rsidRDefault="00471518" w:rsidP="00A0332D">
            <w:pPr>
              <w:pStyle w:val="SHNormal"/>
              <w:jc w:val="center"/>
            </w:pPr>
          </w:p>
        </w:tc>
      </w:tr>
    </w:tbl>
    <w:p w14:paraId="4184BF33" w14:textId="77777777" w:rsidR="00471518" w:rsidRPr="00F0635B" w:rsidRDefault="00471518" w:rsidP="00A0332D">
      <w:pPr>
        <w:pStyle w:val="SHNormal"/>
      </w:pPr>
    </w:p>
    <w:p w14:paraId="4184BF34" w14:textId="77777777" w:rsidR="00D252C0" w:rsidRPr="00F0635B" w:rsidRDefault="00D252C0" w:rsidP="00A0332D">
      <w:pPr>
        <w:pStyle w:val="SHNormal"/>
      </w:pPr>
      <w:r w:rsidRPr="00F0635B">
        <w:t xml:space="preserve">[NOTE: FOR USE ONLY WHERE THE ALTERATIONS ARE BEING CARRIED OUT </w:t>
      </w:r>
      <w:r w:rsidR="0032338A">
        <w:t>TO UNITE TWO PREMISES OWNED BY A COMMON LANDLORD</w:t>
      </w:r>
      <w:r w:rsidRPr="00F0635B">
        <w:t>]</w:t>
      </w:r>
    </w:p>
    <w:p w14:paraId="4184BF35" w14:textId="77777777" w:rsidR="00D252C0" w:rsidRPr="00F0635B" w:rsidRDefault="00D252C0" w:rsidP="00A0332D">
      <w:pPr>
        <w:pStyle w:val="SHNormal"/>
      </w:pPr>
    </w:p>
    <w:p w14:paraId="4184BF36" w14:textId="77777777" w:rsidR="00471518" w:rsidRPr="00F0635B" w:rsidRDefault="00471518" w:rsidP="00A0332D">
      <w:pPr>
        <w:pStyle w:val="SHNormal"/>
        <w:sectPr w:rsidR="00471518" w:rsidRPr="00F0635B" w:rsidSect="00A0332D">
          <w:headerReference w:type="even" r:id="rId15"/>
          <w:headerReference w:type="default" r:id="rId16"/>
          <w:footerReference w:type="even" r:id="rId17"/>
          <w:footerReference w:type="default" r:id="rId18"/>
          <w:headerReference w:type="first" r:id="rId19"/>
          <w:footerReference w:type="first" r:id="rId20"/>
          <w:pgSz w:w="11907" w:h="16839" w:code="9"/>
          <w:pgMar w:top="1417" w:right="1417" w:bottom="1417" w:left="1417" w:header="709" w:footer="709" w:gutter="0"/>
          <w:paperSrc w:first="7" w:other="7"/>
          <w:cols w:space="708"/>
          <w:docGrid w:linePitch="360"/>
        </w:sectPr>
      </w:pPr>
    </w:p>
    <w:p w14:paraId="4184BF37" w14:textId="77777777" w:rsidR="00471518" w:rsidRPr="00F0635B" w:rsidRDefault="00471518" w:rsidP="00A0332D">
      <w:pPr>
        <w:pStyle w:val="SHNormal"/>
        <w:jc w:val="center"/>
        <w:rPr>
          <w:b/>
        </w:rPr>
      </w:pPr>
      <w:r w:rsidRPr="00F0635B">
        <w:rPr>
          <w:b/>
        </w:rPr>
        <w:lastRenderedPageBreak/>
        <w:t>CONTENTS</w:t>
      </w:r>
    </w:p>
    <w:p w14:paraId="4184BF38" w14:textId="5E9E7124" w:rsidR="00471518" w:rsidRPr="00F0635B" w:rsidRDefault="00471518" w:rsidP="007F1536">
      <w:pPr>
        <w:pStyle w:val="SHNormal"/>
        <w:tabs>
          <w:tab w:val="clear" w:pos="850"/>
          <w:tab w:val="clear" w:pos="1701"/>
          <w:tab w:val="clear" w:pos="2551"/>
          <w:tab w:val="clear" w:pos="3402"/>
          <w:tab w:val="clear" w:pos="4252"/>
          <w:tab w:val="clear" w:pos="5102"/>
          <w:tab w:val="right" w:pos="9072"/>
        </w:tabs>
        <w:rPr>
          <w:b/>
        </w:rPr>
      </w:pPr>
      <w:r w:rsidRPr="00F0635B">
        <w:rPr>
          <w:b/>
        </w:rPr>
        <w:t>Clause</w:t>
      </w:r>
      <w:r w:rsidRPr="00F0635B">
        <w:rPr>
          <w:b/>
        </w:rPr>
        <w:tab/>
        <w:t>Page</w:t>
      </w:r>
    </w:p>
    <w:p w14:paraId="19BB23C8" w14:textId="3E8872E3" w:rsidR="0094094D" w:rsidRDefault="007F1536">
      <w:pPr>
        <w:pStyle w:val="TOC1"/>
        <w:rPr>
          <w:rFonts w:asciiTheme="minorHAnsi" w:eastAsiaTheme="minorEastAsia" w:hAnsiTheme="minorHAnsi" w:cstheme="minorBidi"/>
          <w:b w:val="0"/>
          <w:noProof/>
          <w:sz w:val="22"/>
          <w:szCs w:val="22"/>
        </w:rPr>
      </w:pPr>
      <w:r>
        <w:fldChar w:fldCharType="begin"/>
      </w:r>
      <w:r>
        <w:instrText xml:space="preserve"> TOC \o "1-9" \h \z \t "SH Heading 1,1,SH Schedule Heading,3,SH Schedule Sub Heading,4,SH Part,5,SH Appendix Heading,6,SH Appendix Sub Heading,7" </w:instrText>
      </w:r>
      <w:r>
        <w:fldChar w:fldCharType="separate"/>
      </w:r>
      <w:hyperlink w:anchor="_Toc6301570" w:history="1">
        <w:r w:rsidR="0094094D" w:rsidRPr="00211C82">
          <w:rPr>
            <w:rStyle w:val="Hyperlink"/>
            <w:noProof/>
          </w:rPr>
          <w:t>1.</w:t>
        </w:r>
        <w:r w:rsidR="0094094D">
          <w:rPr>
            <w:rFonts w:asciiTheme="minorHAnsi" w:eastAsiaTheme="minorEastAsia" w:hAnsiTheme="minorHAnsi" w:cstheme="minorBidi"/>
            <w:b w:val="0"/>
            <w:noProof/>
            <w:sz w:val="22"/>
            <w:szCs w:val="22"/>
          </w:rPr>
          <w:tab/>
        </w:r>
        <w:r w:rsidR="0094094D" w:rsidRPr="00211C82">
          <w:rPr>
            <w:rStyle w:val="Hyperlink"/>
            <w:noProof/>
          </w:rPr>
          <w:t>Definitions</w:t>
        </w:r>
        <w:r w:rsidR="0094094D">
          <w:rPr>
            <w:noProof/>
            <w:webHidden/>
          </w:rPr>
          <w:tab/>
        </w:r>
        <w:r w:rsidR="0094094D">
          <w:rPr>
            <w:noProof/>
            <w:webHidden/>
          </w:rPr>
          <w:fldChar w:fldCharType="begin"/>
        </w:r>
        <w:r w:rsidR="0094094D">
          <w:rPr>
            <w:noProof/>
            <w:webHidden/>
          </w:rPr>
          <w:instrText xml:space="preserve"> PAGEREF _Toc6301570 \h </w:instrText>
        </w:r>
        <w:r w:rsidR="0094094D">
          <w:rPr>
            <w:noProof/>
            <w:webHidden/>
          </w:rPr>
        </w:r>
        <w:r w:rsidR="0094094D">
          <w:rPr>
            <w:noProof/>
            <w:webHidden/>
          </w:rPr>
          <w:fldChar w:fldCharType="separate"/>
        </w:r>
        <w:r w:rsidR="001B5E27">
          <w:rPr>
            <w:noProof/>
            <w:webHidden/>
          </w:rPr>
          <w:t>1</w:t>
        </w:r>
        <w:r w:rsidR="0094094D">
          <w:rPr>
            <w:noProof/>
            <w:webHidden/>
          </w:rPr>
          <w:fldChar w:fldCharType="end"/>
        </w:r>
      </w:hyperlink>
    </w:p>
    <w:p w14:paraId="3B586348" w14:textId="51DC30B3" w:rsidR="0094094D" w:rsidRDefault="0094094D">
      <w:pPr>
        <w:pStyle w:val="TOC1"/>
        <w:rPr>
          <w:rFonts w:asciiTheme="minorHAnsi" w:eastAsiaTheme="minorEastAsia" w:hAnsiTheme="minorHAnsi" w:cstheme="minorBidi"/>
          <w:b w:val="0"/>
          <w:noProof/>
          <w:sz w:val="22"/>
          <w:szCs w:val="22"/>
        </w:rPr>
      </w:pPr>
      <w:hyperlink w:anchor="_Toc6301571" w:history="1">
        <w:r w:rsidRPr="00211C82">
          <w:rPr>
            <w:rStyle w:val="Hyperlink"/>
            <w:noProof/>
          </w:rPr>
          <w:t>2.</w:t>
        </w:r>
        <w:r>
          <w:rPr>
            <w:rFonts w:asciiTheme="minorHAnsi" w:eastAsiaTheme="minorEastAsia" w:hAnsiTheme="minorHAnsi" w:cstheme="minorBidi"/>
            <w:b w:val="0"/>
            <w:noProof/>
            <w:sz w:val="22"/>
            <w:szCs w:val="22"/>
          </w:rPr>
          <w:tab/>
        </w:r>
        <w:r w:rsidRPr="00211C82">
          <w:rPr>
            <w:rStyle w:val="Hyperlink"/>
            <w:noProof/>
          </w:rPr>
          <w:t>Interpretation</w:t>
        </w:r>
        <w:r>
          <w:rPr>
            <w:noProof/>
            <w:webHidden/>
          </w:rPr>
          <w:tab/>
        </w:r>
        <w:r>
          <w:rPr>
            <w:noProof/>
            <w:webHidden/>
          </w:rPr>
          <w:fldChar w:fldCharType="begin"/>
        </w:r>
        <w:r>
          <w:rPr>
            <w:noProof/>
            <w:webHidden/>
          </w:rPr>
          <w:instrText xml:space="preserve"> PAGEREF _Toc6301571 \h </w:instrText>
        </w:r>
        <w:r>
          <w:rPr>
            <w:noProof/>
            <w:webHidden/>
          </w:rPr>
        </w:r>
        <w:r>
          <w:rPr>
            <w:noProof/>
            <w:webHidden/>
          </w:rPr>
          <w:fldChar w:fldCharType="separate"/>
        </w:r>
        <w:r w:rsidR="001B5E27">
          <w:rPr>
            <w:noProof/>
            <w:webHidden/>
          </w:rPr>
          <w:t>3</w:t>
        </w:r>
        <w:r>
          <w:rPr>
            <w:noProof/>
            <w:webHidden/>
          </w:rPr>
          <w:fldChar w:fldCharType="end"/>
        </w:r>
      </w:hyperlink>
    </w:p>
    <w:p w14:paraId="48E5A0C4" w14:textId="26B60B5A" w:rsidR="0094094D" w:rsidRDefault="0094094D">
      <w:pPr>
        <w:pStyle w:val="TOC1"/>
        <w:rPr>
          <w:rFonts w:asciiTheme="minorHAnsi" w:eastAsiaTheme="minorEastAsia" w:hAnsiTheme="minorHAnsi" w:cstheme="minorBidi"/>
          <w:b w:val="0"/>
          <w:noProof/>
          <w:sz w:val="22"/>
          <w:szCs w:val="22"/>
        </w:rPr>
      </w:pPr>
      <w:hyperlink w:anchor="_Toc6301572" w:history="1">
        <w:r w:rsidRPr="00211C82">
          <w:rPr>
            <w:rStyle w:val="Hyperlink"/>
            <w:noProof/>
          </w:rPr>
          <w:t>3.</w:t>
        </w:r>
        <w:r>
          <w:rPr>
            <w:rFonts w:asciiTheme="minorHAnsi" w:eastAsiaTheme="minorEastAsia" w:hAnsiTheme="minorHAnsi" w:cstheme="minorBidi"/>
            <w:b w:val="0"/>
            <w:noProof/>
            <w:sz w:val="22"/>
            <w:szCs w:val="22"/>
          </w:rPr>
          <w:tab/>
        </w:r>
        <w:r w:rsidRPr="00211C82">
          <w:rPr>
            <w:rStyle w:val="Hyperlink"/>
            <w:noProof/>
          </w:rPr>
          <w:t>Licence for alterations</w:t>
        </w:r>
        <w:r>
          <w:rPr>
            <w:noProof/>
            <w:webHidden/>
          </w:rPr>
          <w:tab/>
        </w:r>
        <w:r>
          <w:rPr>
            <w:noProof/>
            <w:webHidden/>
          </w:rPr>
          <w:fldChar w:fldCharType="begin"/>
        </w:r>
        <w:r>
          <w:rPr>
            <w:noProof/>
            <w:webHidden/>
          </w:rPr>
          <w:instrText xml:space="preserve"> PAGEREF _Toc6301572 \h </w:instrText>
        </w:r>
        <w:r>
          <w:rPr>
            <w:noProof/>
            <w:webHidden/>
          </w:rPr>
        </w:r>
        <w:r>
          <w:rPr>
            <w:noProof/>
            <w:webHidden/>
          </w:rPr>
          <w:fldChar w:fldCharType="separate"/>
        </w:r>
        <w:r w:rsidR="001B5E27">
          <w:rPr>
            <w:noProof/>
            <w:webHidden/>
          </w:rPr>
          <w:t>4</w:t>
        </w:r>
        <w:r>
          <w:rPr>
            <w:noProof/>
            <w:webHidden/>
          </w:rPr>
          <w:fldChar w:fldCharType="end"/>
        </w:r>
      </w:hyperlink>
    </w:p>
    <w:p w14:paraId="2C55505A" w14:textId="00AF9207" w:rsidR="0094094D" w:rsidRDefault="0094094D">
      <w:pPr>
        <w:pStyle w:val="TOC1"/>
        <w:rPr>
          <w:rFonts w:asciiTheme="minorHAnsi" w:eastAsiaTheme="minorEastAsia" w:hAnsiTheme="minorHAnsi" w:cstheme="minorBidi"/>
          <w:b w:val="0"/>
          <w:noProof/>
          <w:sz w:val="22"/>
          <w:szCs w:val="22"/>
        </w:rPr>
      </w:pPr>
      <w:hyperlink w:anchor="_Toc6301573" w:history="1">
        <w:r w:rsidRPr="00211C82">
          <w:rPr>
            <w:rStyle w:val="Hyperlink"/>
            <w:noProof/>
          </w:rPr>
          <w:t>4.</w:t>
        </w:r>
        <w:r>
          <w:rPr>
            <w:rFonts w:asciiTheme="minorHAnsi" w:eastAsiaTheme="minorEastAsia" w:hAnsiTheme="minorHAnsi" w:cstheme="minorBidi"/>
            <w:b w:val="0"/>
            <w:noProof/>
            <w:sz w:val="22"/>
            <w:szCs w:val="22"/>
          </w:rPr>
          <w:tab/>
        </w:r>
        <w:r w:rsidRPr="00211C82">
          <w:rPr>
            <w:rStyle w:val="Hyperlink"/>
            <w:noProof/>
          </w:rPr>
          <w:t>Obligations before beginning the Works</w:t>
        </w:r>
        <w:r>
          <w:rPr>
            <w:noProof/>
            <w:webHidden/>
          </w:rPr>
          <w:tab/>
        </w:r>
        <w:r>
          <w:rPr>
            <w:noProof/>
            <w:webHidden/>
          </w:rPr>
          <w:fldChar w:fldCharType="begin"/>
        </w:r>
        <w:r>
          <w:rPr>
            <w:noProof/>
            <w:webHidden/>
          </w:rPr>
          <w:instrText xml:space="preserve"> PAGEREF _Toc6301573 \h </w:instrText>
        </w:r>
        <w:r>
          <w:rPr>
            <w:noProof/>
            <w:webHidden/>
          </w:rPr>
        </w:r>
        <w:r>
          <w:rPr>
            <w:noProof/>
            <w:webHidden/>
          </w:rPr>
          <w:fldChar w:fldCharType="separate"/>
        </w:r>
        <w:r w:rsidR="001B5E27">
          <w:rPr>
            <w:noProof/>
            <w:webHidden/>
          </w:rPr>
          <w:t>5</w:t>
        </w:r>
        <w:r>
          <w:rPr>
            <w:noProof/>
            <w:webHidden/>
          </w:rPr>
          <w:fldChar w:fldCharType="end"/>
        </w:r>
      </w:hyperlink>
    </w:p>
    <w:p w14:paraId="5FF85BAB" w14:textId="7975E927" w:rsidR="0094094D" w:rsidRDefault="0094094D">
      <w:pPr>
        <w:pStyle w:val="TOC1"/>
        <w:rPr>
          <w:rFonts w:asciiTheme="minorHAnsi" w:eastAsiaTheme="minorEastAsia" w:hAnsiTheme="minorHAnsi" w:cstheme="minorBidi"/>
          <w:b w:val="0"/>
          <w:noProof/>
          <w:sz w:val="22"/>
          <w:szCs w:val="22"/>
        </w:rPr>
      </w:pPr>
      <w:hyperlink w:anchor="_Toc6301574" w:history="1">
        <w:r w:rsidRPr="00211C82">
          <w:rPr>
            <w:rStyle w:val="Hyperlink"/>
            <w:noProof/>
          </w:rPr>
          <w:t>5.</w:t>
        </w:r>
        <w:r>
          <w:rPr>
            <w:rFonts w:asciiTheme="minorHAnsi" w:eastAsiaTheme="minorEastAsia" w:hAnsiTheme="minorHAnsi" w:cstheme="minorBidi"/>
            <w:b w:val="0"/>
            <w:noProof/>
            <w:sz w:val="22"/>
            <w:szCs w:val="22"/>
          </w:rPr>
          <w:tab/>
        </w:r>
        <w:r w:rsidRPr="00211C82">
          <w:rPr>
            <w:rStyle w:val="Hyperlink"/>
            <w:noProof/>
          </w:rPr>
          <w:t>Obligations when carrying out the Works</w:t>
        </w:r>
        <w:r>
          <w:rPr>
            <w:noProof/>
            <w:webHidden/>
          </w:rPr>
          <w:tab/>
        </w:r>
        <w:r>
          <w:rPr>
            <w:noProof/>
            <w:webHidden/>
          </w:rPr>
          <w:fldChar w:fldCharType="begin"/>
        </w:r>
        <w:r>
          <w:rPr>
            <w:noProof/>
            <w:webHidden/>
          </w:rPr>
          <w:instrText xml:space="preserve"> PAGEREF _Toc6301574 \h </w:instrText>
        </w:r>
        <w:r>
          <w:rPr>
            <w:noProof/>
            <w:webHidden/>
          </w:rPr>
        </w:r>
        <w:r>
          <w:rPr>
            <w:noProof/>
            <w:webHidden/>
          </w:rPr>
          <w:fldChar w:fldCharType="separate"/>
        </w:r>
        <w:r w:rsidR="001B5E27">
          <w:rPr>
            <w:noProof/>
            <w:webHidden/>
          </w:rPr>
          <w:t>5</w:t>
        </w:r>
        <w:r>
          <w:rPr>
            <w:noProof/>
            <w:webHidden/>
          </w:rPr>
          <w:fldChar w:fldCharType="end"/>
        </w:r>
      </w:hyperlink>
    </w:p>
    <w:p w14:paraId="55E19A31" w14:textId="3782EC00" w:rsidR="0094094D" w:rsidRDefault="0094094D">
      <w:pPr>
        <w:pStyle w:val="TOC1"/>
        <w:rPr>
          <w:rFonts w:asciiTheme="minorHAnsi" w:eastAsiaTheme="minorEastAsia" w:hAnsiTheme="minorHAnsi" w:cstheme="minorBidi"/>
          <w:b w:val="0"/>
          <w:noProof/>
          <w:sz w:val="22"/>
          <w:szCs w:val="22"/>
        </w:rPr>
      </w:pPr>
      <w:hyperlink w:anchor="_Toc6301575" w:history="1">
        <w:r w:rsidRPr="00211C82">
          <w:rPr>
            <w:rStyle w:val="Hyperlink"/>
            <w:noProof/>
          </w:rPr>
          <w:t>6.</w:t>
        </w:r>
        <w:r>
          <w:rPr>
            <w:rFonts w:asciiTheme="minorHAnsi" w:eastAsiaTheme="minorEastAsia" w:hAnsiTheme="minorHAnsi" w:cstheme="minorBidi"/>
            <w:b w:val="0"/>
            <w:noProof/>
            <w:sz w:val="22"/>
            <w:szCs w:val="22"/>
          </w:rPr>
          <w:tab/>
        </w:r>
        <w:r w:rsidRPr="00211C82">
          <w:rPr>
            <w:rStyle w:val="Hyperlink"/>
            <w:noProof/>
          </w:rPr>
          <w:t>Obligations on completion of the Works</w:t>
        </w:r>
        <w:r>
          <w:rPr>
            <w:noProof/>
            <w:webHidden/>
          </w:rPr>
          <w:tab/>
        </w:r>
        <w:r>
          <w:rPr>
            <w:noProof/>
            <w:webHidden/>
          </w:rPr>
          <w:fldChar w:fldCharType="begin"/>
        </w:r>
        <w:r>
          <w:rPr>
            <w:noProof/>
            <w:webHidden/>
          </w:rPr>
          <w:instrText xml:space="preserve"> PAGEREF _Toc6301575 \h </w:instrText>
        </w:r>
        <w:r>
          <w:rPr>
            <w:noProof/>
            <w:webHidden/>
          </w:rPr>
        </w:r>
        <w:r>
          <w:rPr>
            <w:noProof/>
            <w:webHidden/>
          </w:rPr>
          <w:fldChar w:fldCharType="separate"/>
        </w:r>
        <w:r w:rsidR="001B5E27">
          <w:rPr>
            <w:noProof/>
            <w:webHidden/>
          </w:rPr>
          <w:t>6</w:t>
        </w:r>
        <w:r>
          <w:rPr>
            <w:noProof/>
            <w:webHidden/>
          </w:rPr>
          <w:fldChar w:fldCharType="end"/>
        </w:r>
      </w:hyperlink>
    </w:p>
    <w:p w14:paraId="4AE5394B" w14:textId="6BD19FEE" w:rsidR="0094094D" w:rsidRDefault="0094094D">
      <w:pPr>
        <w:pStyle w:val="TOC1"/>
        <w:rPr>
          <w:rFonts w:asciiTheme="minorHAnsi" w:eastAsiaTheme="minorEastAsia" w:hAnsiTheme="minorHAnsi" w:cstheme="minorBidi"/>
          <w:b w:val="0"/>
          <w:noProof/>
          <w:sz w:val="22"/>
          <w:szCs w:val="22"/>
        </w:rPr>
      </w:pPr>
      <w:hyperlink w:anchor="_Toc6301576" w:history="1">
        <w:r w:rsidRPr="00211C82">
          <w:rPr>
            <w:rStyle w:val="Hyperlink"/>
            <w:noProof/>
          </w:rPr>
          <w:t>7.</w:t>
        </w:r>
        <w:r>
          <w:rPr>
            <w:rFonts w:asciiTheme="minorHAnsi" w:eastAsiaTheme="minorEastAsia" w:hAnsiTheme="minorHAnsi" w:cstheme="minorBidi"/>
            <w:b w:val="0"/>
            <w:noProof/>
            <w:sz w:val="22"/>
            <w:szCs w:val="22"/>
          </w:rPr>
          <w:tab/>
        </w:r>
        <w:r w:rsidRPr="00211C82">
          <w:rPr>
            <w:rStyle w:val="Hyperlink"/>
            <w:noProof/>
          </w:rPr>
          <w:t>CDM Regulations</w:t>
        </w:r>
        <w:r>
          <w:rPr>
            <w:noProof/>
            <w:webHidden/>
          </w:rPr>
          <w:tab/>
        </w:r>
        <w:r>
          <w:rPr>
            <w:noProof/>
            <w:webHidden/>
          </w:rPr>
          <w:fldChar w:fldCharType="begin"/>
        </w:r>
        <w:r>
          <w:rPr>
            <w:noProof/>
            <w:webHidden/>
          </w:rPr>
          <w:instrText xml:space="preserve"> PAGEREF _Toc6301576 \h </w:instrText>
        </w:r>
        <w:r>
          <w:rPr>
            <w:noProof/>
            <w:webHidden/>
          </w:rPr>
        </w:r>
        <w:r>
          <w:rPr>
            <w:noProof/>
            <w:webHidden/>
          </w:rPr>
          <w:fldChar w:fldCharType="separate"/>
        </w:r>
        <w:r w:rsidR="001B5E27">
          <w:rPr>
            <w:noProof/>
            <w:webHidden/>
          </w:rPr>
          <w:t>7</w:t>
        </w:r>
        <w:r>
          <w:rPr>
            <w:noProof/>
            <w:webHidden/>
          </w:rPr>
          <w:fldChar w:fldCharType="end"/>
        </w:r>
      </w:hyperlink>
    </w:p>
    <w:p w14:paraId="56D3D6E0" w14:textId="02F8DA5C" w:rsidR="0094094D" w:rsidRDefault="0094094D">
      <w:pPr>
        <w:pStyle w:val="TOC1"/>
        <w:rPr>
          <w:rFonts w:asciiTheme="minorHAnsi" w:eastAsiaTheme="minorEastAsia" w:hAnsiTheme="minorHAnsi" w:cstheme="minorBidi"/>
          <w:b w:val="0"/>
          <w:noProof/>
          <w:sz w:val="22"/>
          <w:szCs w:val="22"/>
        </w:rPr>
      </w:pPr>
      <w:hyperlink w:anchor="_Toc6301577" w:history="1">
        <w:r w:rsidRPr="00211C82">
          <w:rPr>
            <w:rStyle w:val="Hyperlink"/>
            <w:noProof/>
          </w:rPr>
          <w:t>8.</w:t>
        </w:r>
        <w:r>
          <w:rPr>
            <w:rFonts w:asciiTheme="minorHAnsi" w:eastAsiaTheme="minorEastAsia" w:hAnsiTheme="minorHAnsi" w:cstheme="minorBidi"/>
            <w:b w:val="0"/>
            <w:noProof/>
            <w:sz w:val="22"/>
            <w:szCs w:val="22"/>
          </w:rPr>
          <w:tab/>
        </w:r>
        <w:r w:rsidRPr="00211C82">
          <w:rPr>
            <w:rStyle w:val="Hyperlink"/>
            <w:noProof/>
          </w:rPr>
          <w:t>Energy Performance Certificates</w:t>
        </w:r>
        <w:r>
          <w:rPr>
            <w:noProof/>
            <w:webHidden/>
          </w:rPr>
          <w:tab/>
        </w:r>
        <w:r>
          <w:rPr>
            <w:noProof/>
            <w:webHidden/>
          </w:rPr>
          <w:fldChar w:fldCharType="begin"/>
        </w:r>
        <w:r>
          <w:rPr>
            <w:noProof/>
            <w:webHidden/>
          </w:rPr>
          <w:instrText xml:space="preserve"> PAGEREF _Toc6301577 \h </w:instrText>
        </w:r>
        <w:r>
          <w:rPr>
            <w:noProof/>
            <w:webHidden/>
          </w:rPr>
        </w:r>
        <w:r>
          <w:rPr>
            <w:noProof/>
            <w:webHidden/>
          </w:rPr>
          <w:fldChar w:fldCharType="separate"/>
        </w:r>
        <w:r w:rsidR="001B5E27">
          <w:rPr>
            <w:noProof/>
            <w:webHidden/>
          </w:rPr>
          <w:t>7</w:t>
        </w:r>
        <w:r>
          <w:rPr>
            <w:noProof/>
            <w:webHidden/>
          </w:rPr>
          <w:fldChar w:fldCharType="end"/>
        </w:r>
      </w:hyperlink>
    </w:p>
    <w:p w14:paraId="17E7270B" w14:textId="6F8A2B91" w:rsidR="0094094D" w:rsidRDefault="0094094D">
      <w:pPr>
        <w:pStyle w:val="TOC1"/>
        <w:rPr>
          <w:rFonts w:asciiTheme="minorHAnsi" w:eastAsiaTheme="minorEastAsia" w:hAnsiTheme="minorHAnsi" w:cstheme="minorBidi"/>
          <w:b w:val="0"/>
          <w:noProof/>
          <w:sz w:val="22"/>
          <w:szCs w:val="22"/>
        </w:rPr>
      </w:pPr>
      <w:hyperlink w:anchor="_Toc6301578" w:history="1">
        <w:r w:rsidRPr="00211C82">
          <w:rPr>
            <w:rStyle w:val="Hyperlink"/>
            <w:noProof/>
          </w:rPr>
          <w:t>9.</w:t>
        </w:r>
        <w:r>
          <w:rPr>
            <w:rFonts w:asciiTheme="minorHAnsi" w:eastAsiaTheme="minorEastAsia" w:hAnsiTheme="minorHAnsi" w:cstheme="minorBidi"/>
            <w:b w:val="0"/>
            <w:noProof/>
            <w:sz w:val="22"/>
            <w:szCs w:val="22"/>
          </w:rPr>
          <w:tab/>
        </w:r>
        <w:r w:rsidRPr="00211C82">
          <w:rPr>
            <w:rStyle w:val="Hyperlink"/>
            <w:noProof/>
          </w:rPr>
          <w:t>Additional obligations</w:t>
        </w:r>
        <w:r>
          <w:rPr>
            <w:noProof/>
            <w:webHidden/>
          </w:rPr>
          <w:tab/>
        </w:r>
        <w:r>
          <w:rPr>
            <w:noProof/>
            <w:webHidden/>
          </w:rPr>
          <w:fldChar w:fldCharType="begin"/>
        </w:r>
        <w:r>
          <w:rPr>
            <w:noProof/>
            <w:webHidden/>
          </w:rPr>
          <w:instrText xml:space="preserve"> PAGEREF _Toc6301578 \h </w:instrText>
        </w:r>
        <w:r>
          <w:rPr>
            <w:noProof/>
            <w:webHidden/>
          </w:rPr>
        </w:r>
        <w:r>
          <w:rPr>
            <w:noProof/>
            <w:webHidden/>
          </w:rPr>
          <w:fldChar w:fldCharType="separate"/>
        </w:r>
        <w:r w:rsidR="001B5E27">
          <w:rPr>
            <w:noProof/>
            <w:webHidden/>
          </w:rPr>
          <w:t>7</w:t>
        </w:r>
        <w:r>
          <w:rPr>
            <w:noProof/>
            <w:webHidden/>
          </w:rPr>
          <w:fldChar w:fldCharType="end"/>
        </w:r>
      </w:hyperlink>
    </w:p>
    <w:p w14:paraId="19D19868" w14:textId="4F57C19B" w:rsidR="0094094D" w:rsidRDefault="0094094D">
      <w:pPr>
        <w:pStyle w:val="TOC1"/>
        <w:rPr>
          <w:rFonts w:asciiTheme="minorHAnsi" w:eastAsiaTheme="minorEastAsia" w:hAnsiTheme="minorHAnsi" w:cstheme="minorBidi"/>
          <w:b w:val="0"/>
          <w:noProof/>
          <w:sz w:val="22"/>
          <w:szCs w:val="22"/>
        </w:rPr>
      </w:pPr>
      <w:hyperlink w:anchor="_Toc6301579" w:history="1">
        <w:r w:rsidRPr="00211C82">
          <w:rPr>
            <w:rStyle w:val="Hyperlink"/>
            <w:noProof/>
          </w:rPr>
          <w:t>10.</w:t>
        </w:r>
        <w:r>
          <w:rPr>
            <w:rFonts w:asciiTheme="minorHAnsi" w:eastAsiaTheme="minorEastAsia" w:hAnsiTheme="minorHAnsi" w:cstheme="minorBidi"/>
            <w:b w:val="0"/>
            <w:noProof/>
            <w:sz w:val="22"/>
            <w:szCs w:val="22"/>
          </w:rPr>
          <w:tab/>
        </w:r>
        <w:r w:rsidRPr="00211C82">
          <w:rPr>
            <w:rStyle w:val="Hyperlink"/>
            <w:noProof/>
          </w:rPr>
          <w:t>Rent review</w:t>
        </w:r>
        <w:r>
          <w:rPr>
            <w:noProof/>
            <w:webHidden/>
          </w:rPr>
          <w:tab/>
        </w:r>
        <w:r>
          <w:rPr>
            <w:noProof/>
            <w:webHidden/>
          </w:rPr>
          <w:fldChar w:fldCharType="begin"/>
        </w:r>
        <w:r>
          <w:rPr>
            <w:noProof/>
            <w:webHidden/>
          </w:rPr>
          <w:instrText xml:space="preserve"> PAGEREF _Toc6301579 \h </w:instrText>
        </w:r>
        <w:r>
          <w:rPr>
            <w:noProof/>
            <w:webHidden/>
          </w:rPr>
        </w:r>
        <w:r>
          <w:rPr>
            <w:noProof/>
            <w:webHidden/>
          </w:rPr>
          <w:fldChar w:fldCharType="separate"/>
        </w:r>
        <w:r w:rsidR="001B5E27">
          <w:rPr>
            <w:noProof/>
            <w:webHidden/>
          </w:rPr>
          <w:t>8</w:t>
        </w:r>
        <w:r>
          <w:rPr>
            <w:noProof/>
            <w:webHidden/>
          </w:rPr>
          <w:fldChar w:fldCharType="end"/>
        </w:r>
      </w:hyperlink>
    </w:p>
    <w:p w14:paraId="18D0853B" w14:textId="0DE91FFB" w:rsidR="0094094D" w:rsidRDefault="0094094D">
      <w:pPr>
        <w:pStyle w:val="TOC1"/>
        <w:rPr>
          <w:rFonts w:asciiTheme="minorHAnsi" w:eastAsiaTheme="minorEastAsia" w:hAnsiTheme="minorHAnsi" w:cstheme="minorBidi"/>
          <w:b w:val="0"/>
          <w:noProof/>
          <w:sz w:val="22"/>
          <w:szCs w:val="22"/>
        </w:rPr>
      </w:pPr>
      <w:hyperlink w:anchor="_Toc6301580" w:history="1">
        <w:r w:rsidRPr="00211C82">
          <w:rPr>
            <w:rStyle w:val="Hyperlink"/>
            <w:noProof/>
          </w:rPr>
          <w:t>11.</w:t>
        </w:r>
        <w:r>
          <w:rPr>
            <w:rFonts w:asciiTheme="minorHAnsi" w:eastAsiaTheme="minorEastAsia" w:hAnsiTheme="minorHAnsi" w:cstheme="minorBidi"/>
            <w:b w:val="0"/>
            <w:noProof/>
            <w:sz w:val="22"/>
            <w:szCs w:val="22"/>
          </w:rPr>
          <w:tab/>
        </w:r>
        <w:r w:rsidRPr="00211C82">
          <w:rPr>
            <w:rStyle w:val="Hyperlink"/>
            <w:noProof/>
          </w:rPr>
          <w:t>Reinstatement</w:t>
        </w:r>
        <w:r>
          <w:rPr>
            <w:noProof/>
            <w:webHidden/>
          </w:rPr>
          <w:tab/>
        </w:r>
        <w:r>
          <w:rPr>
            <w:noProof/>
            <w:webHidden/>
          </w:rPr>
          <w:fldChar w:fldCharType="begin"/>
        </w:r>
        <w:r>
          <w:rPr>
            <w:noProof/>
            <w:webHidden/>
          </w:rPr>
          <w:instrText xml:space="preserve"> PAGEREF _Toc6301580 \h </w:instrText>
        </w:r>
        <w:r>
          <w:rPr>
            <w:noProof/>
            <w:webHidden/>
          </w:rPr>
        </w:r>
        <w:r>
          <w:rPr>
            <w:noProof/>
            <w:webHidden/>
          </w:rPr>
          <w:fldChar w:fldCharType="separate"/>
        </w:r>
        <w:r w:rsidR="001B5E27">
          <w:rPr>
            <w:noProof/>
            <w:webHidden/>
          </w:rPr>
          <w:t>9</w:t>
        </w:r>
        <w:r>
          <w:rPr>
            <w:noProof/>
            <w:webHidden/>
          </w:rPr>
          <w:fldChar w:fldCharType="end"/>
        </w:r>
      </w:hyperlink>
    </w:p>
    <w:p w14:paraId="1293EBCC" w14:textId="4557C7F7" w:rsidR="0094094D" w:rsidRDefault="0094094D">
      <w:pPr>
        <w:pStyle w:val="TOC1"/>
        <w:rPr>
          <w:rFonts w:asciiTheme="minorHAnsi" w:eastAsiaTheme="minorEastAsia" w:hAnsiTheme="minorHAnsi" w:cstheme="minorBidi"/>
          <w:b w:val="0"/>
          <w:noProof/>
          <w:sz w:val="22"/>
          <w:szCs w:val="22"/>
        </w:rPr>
      </w:pPr>
      <w:hyperlink w:anchor="_Toc6301581" w:history="1">
        <w:r w:rsidRPr="00211C82">
          <w:rPr>
            <w:rStyle w:val="Hyperlink"/>
            <w:noProof/>
          </w:rPr>
          <w:t>12.</w:t>
        </w:r>
        <w:r>
          <w:rPr>
            <w:rFonts w:asciiTheme="minorHAnsi" w:eastAsiaTheme="minorEastAsia" w:hAnsiTheme="minorHAnsi" w:cstheme="minorBidi"/>
            <w:b w:val="0"/>
            <w:noProof/>
            <w:sz w:val="22"/>
            <w:szCs w:val="22"/>
          </w:rPr>
          <w:tab/>
        </w:r>
        <w:r w:rsidRPr="00211C82">
          <w:rPr>
            <w:rStyle w:val="Hyperlink"/>
            <w:noProof/>
          </w:rPr>
          <w:t>Costs</w:t>
        </w:r>
        <w:r>
          <w:rPr>
            <w:noProof/>
            <w:webHidden/>
          </w:rPr>
          <w:tab/>
        </w:r>
        <w:r>
          <w:rPr>
            <w:noProof/>
            <w:webHidden/>
          </w:rPr>
          <w:fldChar w:fldCharType="begin"/>
        </w:r>
        <w:r>
          <w:rPr>
            <w:noProof/>
            <w:webHidden/>
          </w:rPr>
          <w:instrText xml:space="preserve"> PAGEREF _Toc6301581 \h </w:instrText>
        </w:r>
        <w:r>
          <w:rPr>
            <w:noProof/>
            <w:webHidden/>
          </w:rPr>
        </w:r>
        <w:r>
          <w:rPr>
            <w:noProof/>
            <w:webHidden/>
          </w:rPr>
          <w:fldChar w:fldCharType="separate"/>
        </w:r>
        <w:r w:rsidR="001B5E27">
          <w:rPr>
            <w:noProof/>
            <w:webHidden/>
          </w:rPr>
          <w:t>9</w:t>
        </w:r>
        <w:r>
          <w:rPr>
            <w:noProof/>
            <w:webHidden/>
          </w:rPr>
          <w:fldChar w:fldCharType="end"/>
        </w:r>
      </w:hyperlink>
    </w:p>
    <w:p w14:paraId="4FC9AFE6" w14:textId="7C82EC59" w:rsidR="0094094D" w:rsidRDefault="0094094D">
      <w:pPr>
        <w:pStyle w:val="TOC1"/>
        <w:rPr>
          <w:rFonts w:asciiTheme="minorHAnsi" w:eastAsiaTheme="minorEastAsia" w:hAnsiTheme="minorHAnsi" w:cstheme="minorBidi"/>
          <w:b w:val="0"/>
          <w:noProof/>
          <w:sz w:val="22"/>
          <w:szCs w:val="22"/>
        </w:rPr>
      </w:pPr>
      <w:hyperlink w:anchor="_Toc6301582" w:history="1">
        <w:r w:rsidRPr="00211C82">
          <w:rPr>
            <w:rStyle w:val="Hyperlink"/>
            <w:noProof/>
          </w:rPr>
          <w:t>13.</w:t>
        </w:r>
        <w:r>
          <w:rPr>
            <w:rFonts w:asciiTheme="minorHAnsi" w:eastAsiaTheme="minorEastAsia" w:hAnsiTheme="minorHAnsi" w:cstheme="minorBidi"/>
            <w:b w:val="0"/>
            <w:noProof/>
            <w:sz w:val="22"/>
            <w:szCs w:val="22"/>
          </w:rPr>
          <w:tab/>
        </w:r>
        <w:r w:rsidRPr="00211C82">
          <w:rPr>
            <w:rStyle w:val="Hyperlink"/>
            <w:noProof/>
          </w:rPr>
          <w:t>Remedying breaches</w:t>
        </w:r>
        <w:r>
          <w:rPr>
            <w:noProof/>
            <w:webHidden/>
          </w:rPr>
          <w:tab/>
        </w:r>
        <w:r>
          <w:rPr>
            <w:noProof/>
            <w:webHidden/>
          </w:rPr>
          <w:fldChar w:fldCharType="begin"/>
        </w:r>
        <w:r>
          <w:rPr>
            <w:noProof/>
            <w:webHidden/>
          </w:rPr>
          <w:instrText xml:space="preserve"> PAGEREF _Toc6301582 \h </w:instrText>
        </w:r>
        <w:r>
          <w:rPr>
            <w:noProof/>
            <w:webHidden/>
          </w:rPr>
        </w:r>
        <w:r>
          <w:rPr>
            <w:noProof/>
            <w:webHidden/>
          </w:rPr>
          <w:fldChar w:fldCharType="separate"/>
        </w:r>
        <w:r w:rsidR="001B5E27">
          <w:rPr>
            <w:noProof/>
            <w:webHidden/>
          </w:rPr>
          <w:t>9</w:t>
        </w:r>
        <w:r>
          <w:rPr>
            <w:noProof/>
            <w:webHidden/>
          </w:rPr>
          <w:fldChar w:fldCharType="end"/>
        </w:r>
      </w:hyperlink>
    </w:p>
    <w:p w14:paraId="076DECA4" w14:textId="1766ECF9" w:rsidR="0094094D" w:rsidRDefault="0094094D">
      <w:pPr>
        <w:pStyle w:val="TOC1"/>
        <w:rPr>
          <w:rFonts w:asciiTheme="minorHAnsi" w:eastAsiaTheme="minorEastAsia" w:hAnsiTheme="minorHAnsi" w:cstheme="minorBidi"/>
          <w:b w:val="0"/>
          <w:noProof/>
          <w:sz w:val="22"/>
          <w:szCs w:val="22"/>
        </w:rPr>
      </w:pPr>
      <w:hyperlink w:anchor="_Toc6301583" w:history="1">
        <w:r w:rsidRPr="00211C82">
          <w:rPr>
            <w:rStyle w:val="Hyperlink"/>
            <w:noProof/>
          </w:rPr>
          <w:t>14.</w:t>
        </w:r>
        <w:r>
          <w:rPr>
            <w:rFonts w:asciiTheme="minorHAnsi" w:eastAsiaTheme="minorEastAsia" w:hAnsiTheme="minorHAnsi" w:cstheme="minorBidi"/>
            <w:b w:val="0"/>
            <w:noProof/>
            <w:sz w:val="22"/>
            <w:szCs w:val="22"/>
          </w:rPr>
          <w:tab/>
        </w:r>
        <w:r w:rsidRPr="00211C82">
          <w:rPr>
            <w:rStyle w:val="Hyperlink"/>
            <w:noProof/>
          </w:rPr>
          <w:t>Exclusion of warranties</w:t>
        </w:r>
        <w:r>
          <w:rPr>
            <w:noProof/>
            <w:webHidden/>
          </w:rPr>
          <w:tab/>
        </w:r>
        <w:r>
          <w:rPr>
            <w:noProof/>
            <w:webHidden/>
          </w:rPr>
          <w:fldChar w:fldCharType="begin"/>
        </w:r>
        <w:r>
          <w:rPr>
            <w:noProof/>
            <w:webHidden/>
          </w:rPr>
          <w:instrText xml:space="preserve"> PAGEREF _Toc6301583 \h </w:instrText>
        </w:r>
        <w:r>
          <w:rPr>
            <w:noProof/>
            <w:webHidden/>
          </w:rPr>
        </w:r>
        <w:r>
          <w:rPr>
            <w:noProof/>
            <w:webHidden/>
          </w:rPr>
          <w:fldChar w:fldCharType="separate"/>
        </w:r>
        <w:r w:rsidR="001B5E27">
          <w:rPr>
            <w:noProof/>
            <w:webHidden/>
          </w:rPr>
          <w:t>10</w:t>
        </w:r>
        <w:r>
          <w:rPr>
            <w:noProof/>
            <w:webHidden/>
          </w:rPr>
          <w:fldChar w:fldCharType="end"/>
        </w:r>
      </w:hyperlink>
    </w:p>
    <w:p w14:paraId="1F1BFA24" w14:textId="0053C514" w:rsidR="0094094D" w:rsidRDefault="0094094D">
      <w:pPr>
        <w:pStyle w:val="TOC1"/>
        <w:rPr>
          <w:rFonts w:asciiTheme="minorHAnsi" w:eastAsiaTheme="minorEastAsia" w:hAnsiTheme="minorHAnsi" w:cstheme="minorBidi"/>
          <w:b w:val="0"/>
          <w:noProof/>
          <w:sz w:val="22"/>
          <w:szCs w:val="22"/>
        </w:rPr>
      </w:pPr>
      <w:hyperlink w:anchor="_Toc6301584" w:history="1">
        <w:r w:rsidRPr="00211C82">
          <w:rPr>
            <w:rStyle w:val="Hyperlink"/>
            <w:noProof/>
          </w:rPr>
          <w:t>15.</w:t>
        </w:r>
        <w:r>
          <w:rPr>
            <w:rFonts w:asciiTheme="minorHAnsi" w:eastAsiaTheme="minorEastAsia" w:hAnsiTheme="minorHAnsi" w:cstheme="minorBidi"/>
            <w:b w:val="0"/>
            <w:noProof/>
            <w:sz w:val="22"/>
            <w:szCs w:val="22"/>
          </w:rPr>
          <w:tab/>
        </w:r>
        <w:r w:rsidRPr="00211C82">
          <w:rPr>
            <w:rStyle w:val="Hyperlink"/>
            <w:noProof/>
          </w:rPr>
          <w:t>Agreements</w:t>
        </w:r>
        <w:r>
          <w:rPr>
            <w:noProof/>
            <w:webHidden/>
          </w:rPr>
          <w:tab/>
        </w:r>
        <w:r>
          <w:rPr>
            <w:noProof/>
            <w:webHidden/>
          </w:rPr>
          <w:fldChar w:fldCharType="begin"/>
        </w:r>
        <w:r>
          <w:rPr>
            <w:noProof/>
            <w:webHidden/>
          </w:rPr>
          <w:instrText xml:space="preserve"> PAGEREF _Toc6301584 \h </w:instrText>
        </w:r>
        <w:r>
          <w:rPr>
            <w:noProof/>
            <w:webHidden/>
          </w:rPr>
        </w:r>
        <w:r>
          <w:rPr>
            <w:noProof/>
            <w:webHidden/>
          </w:rPr>
          <w:fldChar w:fldCharType="separate"/>
        </w:r>
        <w:r w:rsidR="001B5E27">
          <w:rPr>
            <w:noProof/>
            <w:webHidden/>
          </w:rPr>
          <w:t>10</w:t>
        </w:r>
        <w:r>
          <w:rPr>
            <w:noProof/>
            <w:webHidden/>
          </w:rPr>
          <w:fldChar w:fldCharType="end"/>
        </w:r>
      </w:hyperlink>
    </w:p>
    <w:p w14:paraId="0F57F127" w14:textId="6012EBF8" w:rsidR="0094094D" w:rsidRDefault="0094094D">
      <w:pPr>
        <w:pStyle w:val="TOC1"/>
        <w:rPr>
          <w:rFonts w:asciiTheme="minorHAnsi" w:eastAsiaTheme="minorEastAsia" w:hAnsiTheme="minorHAnsi" w:cstheme="minorBidi"/>
          <w:b w:val="0"/>
          <w:noProof/>
          <w:sz w:val="22"/>
          <w:szCs w:val="22"/>
        </w:rPr>
      </w:pPr>
      <w:hyperlink w:anchor="_Toc6301585" w:history="1">
        <w:r w:rsidRPr="00211C82">
          <w:rPr>
            <w:rStyle w:val="Hyperlink"/>
            <w:noProof/>
          </w:rPr>
          <w:t>16.</w:t>
        </w:r>
        <w:r>
          <w:rPr>
            <w:rFonts w:asciiTheme="minorHAnsi" w:eastAsiaTheme="minorEastAsia" w:hAnsiTheme="minorHAnsi" w:cstheme="minorBidi"/>
            <w:b w:val="0"/>
            <w:noProof/>
            <w:sz w:val="22"/>
            <w:szCs w:val="22"/>
          </w:rPr>
          <w:tab/>
        </w:r>
        <w:r w:rsidRPr="00211C82">
          <w:rPr>
            <w:rStyle w:val="Hyperlink"/>
            <w:noProof/>
          </w:rPr>
          <w:t>[Guarantor</w:t>
        </w:r>
        <w:r w:rsidR="001B5E27">
          <w:rPr>
            <w:rStyle w:val="Hyperlink"/>
            <w:noProof/>
          </w:rPr>
          <w:t>’</w:t>
        </w:r>
        <w:r w:rsidRPr="00211C82">
          <w:rPr>
            <w:rStyle w:val="Hyperlink"/>
            <w:noProof/>
          </w:rPr>
          <w:t>s obligations</w:t>
        </w:r>
        <w:r>
          <w:rPr>
            <w:noProof/>
            <w:webHidden/>
          </w:rPr>
          <w:tab/>
        </w:r>
        <w:r>
          <w:rPr>
            <w:noProof/>
            <w:webHidden/>
          </w:rPr>
          <w:fldChar w:fldCharType="begin"/>
        </w:r>
        <w:r>
          <w:rPr>
            <w:noProof/>
            <w:webHidden/>
          </w:rPr>
          <w:instrText xml:space="preserve"> PAGEREF _Toc6301585 \h </w:instrText>
        </w:r>
        <w:r>
          <w:rPr>
            <w:noProof/>
            <w:webHidden/>
          </w:rPr>
        </w:r>
        <w:r>
          <w:rPr>
            <w:noProof/>
            <w:webHidden/>
          </w:rPr>
          <w:fldChar w:fldCharType="separate"/>
        </w:r>
        <w:r w:rsidR="001B5E27">
          <w:rPr>
            <w:noProof/>
            <w:webHidden/>
          </w:rPr>
          <w:t>11</w:t>
        </w:r>
        <w:r>
          <w:rPr>
            <w:noProof/>
            <w:webHidden/>
          </w:rPr>
          <w:fldChar w:fldCharType="end"/>
        </w:r>
      </w:hyperlink>
    </w:p>
    <w:p w14:paraId="3BCB0FE1" w14:textId="45F12991" w:rsidR="0094094D" w:rsidRDefault="0094094D">
      <w:pPr>
        <w:pStyle w:val="TOC1"/>
        <w:rPr>
          <w:rFonts w:asciiTheme="minorHAnsi" w:eastAsiaTheme="minorEastAsia" w:hAnsiTheme="minorHAnsi" w:cstheme="minorBidi"/>
          <w:b w:val="0"/>
          <w:noProof/>
          <w:sz w:val="22"/>
          <w:szCs w:val="22"/>
        </w:rPr>
      </w:pPr>
      <w:hyperlink w:anchor="_Toc6301586" w:history="1">
        <w:r w:rsidRPr="00211C82">
          <w:rPr>
            <w:rStyle w:val="Hyperlink"/>
            <w:noProof/>
          </w:rPr>
          <w:t>17.</w:t>
        </w:r>
        <w:r>
          <w:rPr>
            <w:rFonts w:asciiTheme="minorHAnsi" w:eastAsiaTheme="minorEastAsia" w:hAnsiTheme="minorHAnsi" w:cstheme="minorBidi"/>
            <w:b w:val="0"/>
            <w:noProof/>
            <w:sz w:val="22"/>
            <w:szCs w:val="22"/>
          </w:rPr>
          <w:tab/>
        </w:r>
        <w:r w:rsidRPr="00211C82">
          <w:rPr>
            <w:rStyle w:val="Hyperlink"/>
            <w:noProof/>
          </w:rPr>
          <w:t>Notices</w:t>
        </w:r>
        <w:r>
          <w:rPr>
            <w:noProof/>
            <w:webHidden/>
          </w:rPr>
          <w:tab/>
        </w:r>
        <w:r>
          <w:rPr>
            <w:noProof/>
            <w:webHidden/>
          </w:rPr>
          <w:fldChar w:fldCharType="begin"/>
        </w:r>
        <w:r>
          <w:rPr>
            <w:noProof/>
            <w:webHidden/>
          </w:rPr>
          <w:instrText xml:space="preserve"> PAGEREF _Toc6301586 \h </w:instrText>
        </w:r>
        <w:r>
          <w:rPr>
            <w:noProof/>
            <w:webHidden/>
          </w:rPr>
        </w:r>
        <w:r>
          <w:rPr>
            <w:noProof/>
            <w:webHidden/>
          </w:rPr>
          <w:fldChar w:fldCharType="separate"/>
        </w:r>
        <w:r w:rsidR="001B5E27">
          <w:rPr>
            <w:noProof/>
            <w:webHidden/>
          </w:rPr>
          <w:t>11</w:t>
        </w:r>
        <w:r>
          <w:rPr>
            <w:noProof/>
            <w:webHidden/>
          </w:rPr>
          <w:fldChar w:fldCharType="end"/>
        </w:r>
      </w:hyperlink>
    </w:p>
    <w:p w14:paraId="782CF2BE" w14:textId="66235D3E" w:rsidR="0094094D" w:rsidRDefault="0094094D">
      <w:pPr>
        <w:pStyle w:val="TOC1"/>
        <w:rPr>
          <w:rFonts w:asciiTheme="minorHAnsi" w:eastAsiaTheme="minorEastAsia" w:hAnsiTheme="minorHAnsi" w:cstheme="minorBidi"/>
          <w:b w:val="0"/>
          <w:noProof/>
          <w:sz w:val="22"/>
          <w:szCs w:val="22"/>
        </w:rPr>
      </w:pPr>
      <w:hyperlink w:anchor="_Toc6301587" w:history="1">
        <w:r w:rsidRPr="00211C82">
          <w:rPr>
            <w:rStyle w:val="Hyperlink"/>
            <w:noProof/>
          </w:rPr>
          <w:t>18.</w:t>
        </w:r>
        <w:r>
          <w:rPr>
            <w:rFonts w:asciiTheme="minorHAnsi" w:eastAsiaTheme="minorEastAsia" w:hAnsiTheme="minorHAnsi" w:cstheme="minorBidi"/>
            <w:b w:val="0"/>
            <w:noProof/>
            <w:sz w:val="22"/>
            <w:szCs w:val="22"/>
          </w:rPr>
          <w:tab/>
        </w:r>
        <w:r w:rsidRPr="00211C82">
          <w:rPr>
            <w:rStyle w:val="Hyperlink"/>
            <w:noProof/>
          </w:rPr>
          <w:t>Jurisdiction</w:t>
        </w:r>
        <w:r>
          <w:rPr>
            <w:noProof/>
            <w:webHidden/>
          </w:rPr>
          <w:tab/>
        </w:r>
        <w:r>
          <w:rPr>
            <w:noProof/>
            <w:webHidden/>
          </w:rPr>
          <w:fldChar w:fldCharType="begin"/>
        </w:r>
        <w:r>
          <w:rPr>
            <w:noProof/>
            <w:webHidden/>
          </w:rPr>
          <w:instrText xml:space="preserve"> PAGEREF _Toc6301587 \h </w:instrText>
        </w:r>
        <w:r>
          <w:rPr>
            <w:noProof/>
            <w:webHidden/>
          </w:rPr>
        </w:r>
        <w:r>
          <w:rPr>
            <w:noProof/>
            <w:webHidden/>
          </w:rPr>
          <w:fldChar w:fldCharType="separate"/>
        </w:r>
        <w:r w:rsidR="001B5E27">
          <w:rPr>
            <w:noProof/>
            <w:webHidden/>
          </w:rPr>
          <w:t>11</w:t>
        </w:r>
        <w:r>
          <w:rPr>
            <w:noProof/>
            <w:webHidden/>
          </w:rPr>
          <w:fldChar w:fldCharType="end"/>
        </w:r>
      </w:hyperlink>
    </w:p>
    <w:p w14:paraId="6F695237" w14:textId="202D1C22" w:rsidR="0094094D" w:rsidRDefault="0094094D">
      <w:pPr>
        <w:pStyle w:val="TOC1"/>
        <w:rPr>
          <w:rFonts w:asciiTheme="minorHAnsi" w:eastAsiaTheme="minorEastAsia" w:hAnsiTheme="minorHAnsi" w:cstheme="minorBidi"/>
          <w:b w:val="0"/>
          <w:noProof/>
          <w:sz w:val="22"/>
          <w:szCs w:val="22"/>
        </w:rPr>
      </w:pPr>
      <w:hyperlink w:anchor="_Toc6301588" w:history="1">
        <w:r w:rsidRPr="00211C82">
          <w:rPr>
            <w:rStyle w:val="Hyperlink"/>
            <w:noProof/>
          </w:rPr>
          <w:t>19.</w:t>
        </w:r>
        <w:r>
          <w:rPr>
            <w:rFonts w:asciiTheme="minorHAnsi" w:eastAsiaTheme="minorEastAsia" w:hAnsiTheme="minorHAnsi" w:cstheme="minorBidi"/>
            <w:b w:val="0"/>
            <w:noProof/>
            <w:sz w:val="22"/>
            <w:szCs w:val="22"/>
          </w:rPr>
          <w:tab/>
        </w:r>
        <w:r w:rsidRPr="00211C82">
          <w:rPr>
            <w:rStyle w:val="Hyperlink"/>
            <w:noProof/>
          </w:rPr>
          <w:t>Legal effect</w:t>
        </w:r>
        <w:r>
          <w:rPr>
            <w:noProof/>
            <w:webHidden/>
          </w:rPr>
          <w:tab/>
        </w:r>
        <w:r>
          <w:rPr>
            <w:noProof/>
            <w:webHidden/>
          </w:rPr>
          <w:fldChar w:fldCharType="begin"/>
        </w:r>
        <w:r>
          <w:rPr>
            <w:noProof/>
            <w:webHidden/>
          </w:rPr>
          <w:instrText xml:space="preserve"> PAGEREF _Toc6301588 \h </w:instrText>
        </w:r>
        <w:r>
          <w:rPr>
            <w:noProof/>
            <w:webHidden/>
          </w:rPr>
        </w:r>
        <w:r>
          <w:rPr>
            <w:noProof/>
            <w:webHidden/>
          </w:rPr>
          <w:fldChar w:fldCharType="separate"/>
        </w:r>
        <w:r w:rsidR="001B5E27">
          <w:rPr>
            <w:noProof/>
            <w:webHidden/>
          </w:rPr>
          <w:t>11</w:t>
        </w:r>
        <w:r>
          <w:rPr>
            <w:noProof/>
            <w:webHidden/>
          </w:rPr>
          <w:fldChar w:fldCharType="end"/>
        </w:r>
      </w:hyperlink>
    </w:p>
    <w:p w14:paraId="3683F71A" w14:textId="253C89C9" w:rsidR="0094094D" w:rsidRDefault="00E539EA">
      <w:pPr>
        <w:pStyle w:val="TOC3"/>
        <w:rPr>
          <w:rFonts w:asciiTheme="minorHAnsi" w:eastAsiaTheme="minorEastAsia" w:hAnsiTheme="minorHAnsi" w:cstheme="minorBidi"/>
          <w:b w:val="0"/>
          <w:noProof/>
          <w:sz w:val="22"/>
          <w:szCs w:val="22"/>
        </w:rPr>
      </w:pPr>
      <w:hyperlink w:anchor="_Toc6301589" w:history="1">
        <w:r w:rsidR="001B5E27">
          <w:rPr>
            <w:rStyle w:val="Hyperlink"/>
            <w:noProof/>
          </w:rPr>
          <w:t>Schedule </w:t>
        </w:r>
        <w:r w:rsidR="001B5E27" w:rsidRPr="00211C82">
          <w:rPr>
            <w:rStyle w:val="Hyperlink"/>
            <w:noProof/>
          </w:rPr>
          <w:t>1</w:t>
        </w:r>
        <w:r w:rsidR="0094094D">
          <w:rPr>
            <w:noProof/>
            <w:webHidden/>
          </w:rPr>
          <w:tab/>
        </w:r>
        <w:r w:rsidR="0094094D">
          <w:rPr>
            <w:noProof/>
            <w:webHidden/>
          </w:rPr>
          <w:fldChar w:fldCharType="begin"/>
        </w:r>
        <w:r w:rsidR="0094094D">
          <w:rPr>
            <w:noProof/>
            <w:webHidden/>
          </w:rPr>
          <w:instrText xml:space="preserve"> PAGEREF _Toc6301589 \h </w:instrText>
        </w:r>
        <w:r w:rsidR="0094094D">
          <w:rPr>
            <w:noProof/>
            <w:webHidden/>
          </w:rPr>
        </w:r>
        <w:r w:rsidR="0094094D">
          <w:rPr>
            <w:noProof/>
            <w:webHidden/>
          </w:rPr>
          <w:fldChar w:fldCharType="separate"/>
        </w:r>
        <w:r w:rsidR="001B5E27">
          <w:rPr>
            <w:noProof/>
            <w:webHidden/>
          </w:rPr>
          <w:t>12</w:t>
        </w:r>
        <w:r w:rsidR="0094094D">
          <w:rPr>
            <w:noProof/>
            <w:webHidden/>
          </w:rPr>
          <w:fldChar w:fldCharType="end"/>
        </w:r>
      </w:hyperlink>
    </w:p>
    <w:p w14:paraId="7FAB624E" w14:textId="292F48CA" w:rsidR="0094094D" w:rsidRDefault="0094094D">
      <w:pPr>
        <w:pStyle w:val="TOC4"/>
        <w:rPr>
          <w:rFonts w:asciiTheme="minorHAnsi" w:eastAsiaTheme="minorEastAsia" w:hAnsiTheme="minorHAnsi" w:cstheme="minorBidi"/>
          <w:noProof/>
          <w:sz w:val="22"/>
          <w:szCs w:val="22"/>
        </w:rPr>
      </w:pPr>
      <w:hyperlink w:anchor="_Toc6301590" w:history="1">
        <w:r w:rsidRPr="00211C82">
          <w:rPr>
            <w:rStyle w:val="Hyperlink"/>
            <w:noProof/>
          </w:rPr>
          <w:t>The Works</w:t>
        </w:r>
        <w:r>
          <w:rPr>
            <w:noProof/>
            <w:webHidden/>
          </w:rPr>
          <w:tab/>
        </w:r>
        <w:r>
          <w:rPr>
            <w:noProof/>
            <w:webHidden/>
          </w:rPr>
          <w:fldChar w:fldCharType="begin"/>
        </w:r>
        <w:r>
          <w:rPr>
            <w:noProof/>
            <w:webHidden/>
          </w:rPr>
          <w:instrText xml:space="preserve"> PAGEREF _Toc6301590 \h </w:instrText>
        </w:r>
        <w:r>
          <w:rPr>
            <w:noProof/>
            <w:webHidden/>
          </w:rPr>
        </w:r>
        <w:r>
          <w:rPr>
            <w:noProof/>
            <w:webHidden/>
          </w:rPr>
          <w:fldChar w:fldCharType="separate"/>
        </w:r>
        <w:r w:rsidR="001B5E27">
          <w:rPr>
            <w:noProof/>
            <w:webHidden/>
          </w:rPr>
          <w:t>12</w:t>
        </w:r>
        <w:r>
          <w:rPr>
            <w:noProof/>
            <w:webHidden/>
          </w:rPr>
          <w:fldChar w:fldCharType="end"/>
        </w:r>
      </w:hyperlink>
    </w:p>
    <w:p w14:paraId="4184BF50" w14:textId="4F1A7D94" w:rsidR="00471518" w:rsidRDefault="007F1536" w:rsidP="00A0332D">
      <w:pPr>
        <w:pStyle w:val="SHNormal"/>
      </w:pPr>
      <w:r>
        <w:fldChar w:fldCharType="end"/>
      </w:r>
    </w:p>
    <w:p w14:paraId="7CE9EB88" w14:textId="77777777" w:rsidR="007F1536" w:rsidRPr="00F0635B" w:rsidRDefault="007F1536" w:rsidP="00A0332D">
      <w:pPr>
        <w:pStyle w:val="SHNormal"/>
      </w:pPr>
    </w:p>
    <w:p w14:paraId="4184BF51" w14:textId="77777777" w:rsidR="00471518" w:rsidRPr="00F0635B" w:rsidRDefault="00471518" w:rsidP="00A0332D">
      <w:pPr>
        <w:pStyle w:val="SHNormal"/>
        <w:sectPr w:rsidR="00471518" w:rsidRPr="00F0635B" w:rsidSect="00A0332D">
          <w:footerReference w:type="default" r:id="rId21"/>
          <w:pgSz w:w="11907" w:h="16839" w:code="9"/>
          <w:pgMar w:top="1417" w:right="1417" w:bottom="1417" w:left="1417" w:header="709" w:footer="709" w:gutter="0"/>
          <w:paperSrc w:first="7" w:other="7"/>
          <w:cols w:space="708"/>
          <w:docGrid w:linePitch="360"/>
        </w:sectPr>
      </w:pPr>
    </w:p>
    <w:p w14:paraId="4184BF52" w14:textId="77777777" w:rsidR="00471518" w:rsidRPr="00A0332D" w:rsidRDefault="00471518" w:rsidP="00A0332D">
      <w:pPr>
        <w:pStyle w:val="SHNormal"/>
        <w:jc w:val="center"/>
        <w:rPr>
          <w:b/>
        </w:rPr>
      </w:pPr>
      <w:r w:rsidRPr="00A0332D">
        <w:rPr>
          <w:b/>
        </w:rPr>
        <w:lastRenderedPageBreak/>
        <w:t xml:space="preserve">LICENCE </w:t>
      </w:r>
      <w:r w:rsidR="00712BF9" w:rsidRPr="00A0332D">
        <w:rPr>
          <w:b/>
        </w:rPr>
        <w:t>FOR ALTERATIONS</w:t>
      </w:r>
    </w:p>
    <w:p w14:paraId="4184BF53" w14:textId="77777777" w:rsidR="00471518" w:rsidRPr="00A0332D" w:rsidRDefault="00471518" w:rsidP="00A0332D">
      <w:pPr>
        <w:pStyle w:val="SHNormal"/>
        <w:rPr>
          <w:b/>
        </w:rPr>
      </w:pPr>
      <w:r w:rsidRPr="00A0332D">
        <w:rPr>
          <w:b/>
        </w:rPr>
        <w:t>DATED</w:t>
      </w:r>
    </w:p>
    <w:p w14:paraId="4184BF54" w14:textId="77777777" w:rsidR="00471518" w:rsidRPr="00A0332D" w:rsidRDefault="00471518" w:rsidP="00A0332D">
      <w:pPr>
        <w:pStyle w:val="SHNormal"/>
        <w:rPr>
          <w:b/>
        </w:rPr>
      </w:pPr>
      <w:r w:rsidRPr="00A0332D">
        <w:rPr>
          <w:b/>
        </w:rPr>
        <w:t>PARTIES</w:t>
      </w:r>
    </w:p>
    <w:p w14:paraId="4184BF55" w14:textId="4BAE2C9A" w:rsidR="00471518" w:rsidRPr="00F0635B" w:rsidRDefault="00A0332D" w:rsidP="00A0332D">
      <w:pPr>
        <w:pStyle w:val="SHNormal"/>
        <w:ind w:left="850" w:hanging="850"/>
        <w:rPr>
          <w:bCs/>
        </w:rPr>
      </w:pPr>
      <w:r>
        <w:rPr>
          <w:bCs/>
        </w:rPr>
        <w:t>1.</w:t>
      </w:r>
      <w:r>
        <w:rPr>
          <w:bCs/>
        </w:rPr>
        <w:tab/>
      </w:r>
      <w:r w:rsidR="00471518" w:rsidRPr="00F0635B">
        <w:rPr>
          <w:bCs/>
        </w:rPr>
        <w:t>[LANDLORD] (incorporated and registered in [England and Wales] [</w:t>
      </w:r>
      <w:r w:rsidR="00576270" w:rsidRPr="00F0635B">
        <w:rPr>
          <w:bCs/>
        </w:rPr>
        <w:t xml:space="preserve">the </w:t>
      </w:r>
      <w:r w:rsidR="00471518" w:rsidRPr="00F0635B">
        <w:rPr>
          <w:bCs/>
        </w:rPr>
        <w:t xml:space="preserve">United Kingdom] </w:t>
      </w:r>
      <w:r w:rsidR="009E2BF1" w:rsidRPr="00F0635B">
        <w:rPr>
          <w:bCs/>
        </w:rPr>
        <w:t xml:space="preserve">[COUNTRY] </w:t>
      </w:r>
      <w:r w:rsidR="00471518" w:rsidRPr="00F0635B">
        <w:rPr>
          <w:bCs/>
        </w:rPr>
        <w:t xml:space="preserve">under company registration number [COMPANY NUMBER]), the registered office of which is at [ADDRESS] (the </w:t>
      </w:r>
      <w:r w:rsidR="001B5E27">
        <w:rPr>
          <w:bCs/>
        </w:rPr>
        <w:t>“</w:t>
      </w:r>
      <w:r w:rsidR="00471518" w:rsidRPr="00A0332D">
        <w:rPr>
          <w:b/>
        </w:rPr>
        <w:t>Landlord</w:t>
      </w:r>
      <w:r w:rsidR="001B5E27">
        <w:rPr>
          <w:bCs/>
        </w:rPr>
        <w:t>”</w:t>
      </w:r>
      <w:r w:rsidR="00471518" w:rsidRPr="00F0635B">
        <w:rPr>
          <w:bCs/>
        </w:rPr>
        <w:t>)</w:t>
      </w:r>
      <w:r w:rsidR="001B5E27">
        <w:rPr>
          <w:bCs/>
        </w:rPr>
        <w:t>; [and]</w:t>
      </w:r>
    </w:p>
    <w:p w14:paraId="4184BF56" w14:textId="6B16CEA9" w:rsidR="00471518" w:rsidRPr="00F0635B" w:rsidRDefault="00A0332D" w:rsidP="00A0332D">
      <w:pPr>
        <w:pStyle w:val="SHNormal"/>
        <w:ind w:left="850" w:hanging="850"/>
        <w:rPr>
          <w:bCs/>
        </w:rPr>
      </w:pPr>
      <w:r>
        <w:rPr>
          <w:bCs/>
        </w:rPr>
        <w:t>2.</w:t>
      </w:r>
      <w:r>
        <w:rPr>
          <w:bCs/>
        </w:rPr>
        <w:tab/>
      </w:r>
      <w:r w:rsidR="00471518" w:rsidRPr="00F0635B">
        <w:rPr>
          <w:bCs/>
        </w:rPr>
        <w:t>[TENANT] (incorporated and registered in [England and Wales] [</w:t>
      </w:r>
      <w:r w:rsidR="00576270" w:rsidRPr="00F0635B">
        <w:rPr>
          <w:bCs/>
        </w:rPr>
        <w:t xml:space="preserve">the </w:t>
      </w:r>
      <w:r w:rsidR="00471518" w:rsidRPr="00F0635B">
        <w:rPr>
          <w:bCs/>
        </w:rPr>
        <w:t xml:space="preserve">United Kingdom] </w:t>
      </w:r>
      <w:r w:rsidR="009E2BF1" w:rsidRPr="00F0635B">
        <w:rPr>
          <w:bCs/>
        </w:rPr>
        <w:t xml:space="preserve">[COUNTRY] </w:t>
      </w:r>
      <w:r w:rsidR="00471518" w:rsidRPr="00F0635B">
        <w:rPr>
          <w:bCs/>
        </w:rPr>
        <w:t xml:space="preserve">under company registration number [COMPANY NUMBER]), the registered office of which is at [ADDRESS] (the </w:t>
      </w:r>
      <w:r w:rsidR="001B5E27">
        <w:rPr>
          <w:bCs/>
        </w:rPr>
        <w:t>“</w:t>
      </w:r>
      <w:r w:rsidR="00471518" w:rsidRPr="00A0332D">
        <w:rPr>
          <w:b/>
        </w:rPr>
        <w:t>Tenant</w:t>
      </w:r>
      <w:r w:rsidR="001B5E27">
        <w:rPr>
          <w:bCs/>
        </w:rPr>
        <w:t>”</w:t>
      </w:r>
      <w:r w:rsidR="00471518" w:rsidRPr="00F0635B">
        <w:rPr>
          <w:bCs/>
        </w:rPr>
        <w:t>)</w:t>
      </w:r>
      <w:r w:rsidR="001B5E27">
        <w:rPr>
          <w:bCs/>
        </w:rPr>
        <w:t>; [and]</w:t>
      </w:r>
    </w:p>
    <w:p w14:paraId="4184BF57" w14:textId="0A22DB74" w:rsidR="00471518" w:rsidRPr="00F0635B" w:rsidRDefault="00A0332D" w:rsidP="00A0332D">
      <w:pPr>
        <w:pStyle w:val="SHNormal"/>
        <w:ind w:left="850" w:hanging="850"/>
        <w:rPr>
          <w:bCs/>
        </w:rPr>
      </w:pPr>
      <w:r>
        <w:rPr>
          <w:bCs/>
        </w:rPr>
        <w:t>3.</w:t>
      </w:r>
      <w:r>
        <w:rPr>
          <w:bCs/>
        </w:rPr>
        <w:tab/>
      </w:r>
      <w:r w:rsidR="00471518" w:rsidRPr="00F0635B">
        <w:rPr>
          <w:bCs/>
        </w:rPr>
        <w:t>[[GUARANTOR] (incorporated and registered in [England and Wales] [</w:t>
      </w:r>
      <w:r w:rsidR="00576270" w:rsidRPr="00F0635B">
        <w:rPr>
          <w:bCs/>
        </w:rPr>
        <w:t xml:space="preserve">the </w:t>
      </w:r>
      <w:r w:rsidR="00471518" w:rsidRPr="00F0635B">
        <w:rPr>
          <w:bCs/>
        </w:rPr>
        <w:t xml:space="preserve">United Kingdom] </w:t>
      </w:r>
      <w:r w:rsidR="009E2BF1" w:rsidRPr="00F0635B">
        <w:rPr>
          <w:bCs/>
        </w:rPr>
        <w:t xml:space="preserve">[COUNTRY] </w:t>
      </w:r>
      <w:r w:rsidR="00471518" w:rsidRPr="00F0635B">
        <w:rPr>
          <w:bCs/>
        </w:rPr>
        <w:t xml:space="preserve">under company registration number [COMPANY NUMBER]), the registered office of which is at [ADDRESS] (the </w:t>
      </w:r>
      <w:r w:rsidR="001B5E27">
        <w:rPr>
          <w:bCs/>
        </w:rPr>
        <w:t>“</w:t>
      </w:r>
      <w:r w:rsidR="00471518" w:rsidRPr="00A0332D">
        <w:rPr>
          <w:b/>
        </w:rPr>
        <w:t>Guarantor</w:t>
      </w:r>
      <w:r w:rsidR="001B5E27">
        <w:rPr>
          <w:bCs/>
        </w:rPr>
        <w:t>”</w:t>
      </w:r>
      <w:r w:rsidR="00471518" w:rsidRPr="00F0635B">
        <w:rPr>
          <w:bCs/>
        </w:rPr>
        <w:t>)].</w:t>
      </w:r>
      <w:r w:rsidR="0032338A" w:rsidRPr="00F87C50">
        <w:rPr>
          <w:rStyle w:val="FootnoteReference"/>
        </w:rPr>
        <w:footnoteReference w:id="1"/>
      </w:r>
    </w:p>
    <w:p w14:paraId="4184BF58" w14:textId="7170F078" w:rsidR="00471518" w:rsidRPr="00A0332D" w:rsidRDefault="00471518" w:rsidP="00A0332D">
      <w:pPr>
        <w:pStyle w:val="SHNormal"/>
        <w:rPr>
          <w:b/>
        </w:rPr>
      </w:pPr>
      <w:r w:rsidRPr="00A0332D">
        <w:rPr>
          <w:b/>
          <w:bCs/>
        </w:rPr>
        <w:t>BACKGROUND</w:t>
      </w:r>
    </w:p>
    <w:p w14:paraId="4184BF59" w14:textId="14C61938" w:rsidR="00471518" w:rsidRPr="00F0635B" w:rsidRDefault="00A0332D" w:rsidP="00A0332D">
      <w:pPr>
        <w:pStyle w:val="SHNormal"/>
        <w:ind w:left="850" w:hanging="850"/>
      </w:pPr>
      <w:r>
        <w:t>(A)</w:t>
      </w:r>
      <w:r>
        <w:tab/>
      </w:r>
      <w:r w:rsidR="00471518" w:rsidRPr="00F0635B">
        <w:t xml:space="preserve">This Licence relates to the </w:t>
      </w:r>
      <w:r w:rsidR="0032338A">
        <w:t xml:space="preserve">First Premises and the Second Premises </w:t>
      </w:r>
      <w:r w:rsidR="00471518" w:rsidRPr="00F0635B">
        <w:t xml:space="preserve">and is supplemental to the </w:t>
      </w:r>
      <w:r w:rsidR="0032338A">
        <w:t xml:space="preserve">First Lease and the Second </w:t>
      </w:r>
      <w:r w:rsidR="00471518" w:rsidRPr="00F0635B">
        <w:t>Lease.</w:t>
      </w:r>
    </w:p>
    <w:p w14:paraId="4184BF5A" w14:textId="0EC222EF" w:rsidR="00471518" w:rsidRDefault="00A0332D" w:rsidP="00A0332D">
      <w:pPr>
        <w:pStyle w:val="SHNormal"/>
        <w:ind w:left="850" w:hanging="850"/>
      </w:pPr>
      <w:r>
        <w:t>(B)</w:t>
      </w:r>
      <w:r>
        <w:tab/>
      </w:r>
      <w:r w:rsidR="00471518" w:rsidRPr="00F0635B">
        <w:t xml:space="preserve">The Landlord [remains/is now] the landlord </w:t>
      </w:r>
      <w:r w:rsidR="00D252C0" w:rsidRPr="00F0635B">
        <w:t>under</w:t>
      </w:r>
      <w:r w:rsidR="00471518" w:rsidRPr="00F0635B">
        <w:t xml:space="preserve"> the </w:t>
      </w:r>
      <w:r w:rsidR="0032338A">
        <w:t xml:space="preserve">First </w:t>
      </w:r>
      <w:r w:rsidR="00471518" w:rsidRPr="00F0635B">
        <w:t xml:space="preserve">Lease and the Tenant [remains/is now] the tenant </w:t>
      </w:r>
      <w:r w:rsidR="00D252C0" w:rsidRPr="00F0635B">
        <w:t>under</w:t>
      </w:r>
      <w:r w:rsidR="00471518" w:rsidRPr="00F0635B">
        <w:t xml:space="preserve"> the </w:t>
      </w:r>
      <w:r w:rsidR="0032338A">
        <w:t xml:space="preserve">First </w:t>
      </w:r>
      <w:r w:rsidR="00471518" w:rsidRPr="00F0635B">
        <w:t>Lease.</w:t>
      </w:r>
    </w:p>
    <w:p w14:paraId="4184BF5B" w14:textId="48C2D708" w:rsidR="0032338A" w:rsidRPr="00F0635B" w:rsidRDefault="00A0332D" w:rsidP="00A0332D">
      <w:pPr>
        <w:pStyle w:val="SHNormal"/>
        <w:ind w:left="850" w:hanging="850"/>
      </w:pPr>
      <w:r>
        <w:t>(C)</w:t>
      </w:r>
      <w:r>
        <w:tab/>
      </w:r>
      <w:r w:rsidR="0032338A" w:rsidRPr="00F0635B">
        <w:t xml:space="preserve">The Landlord [remains/is now] the landlord under the </w:t>
      </w:r>
      <w:r w:rsidR="0032338A">
        <w:t xml:space="preserve">Second </w:t>
      </w:r>
      <w:r w:rsidR="0032338A" w:rsidRPr="00F0635B">
        <w:t xml:space="preserve">Lease and the Tenant [remains/is now] the tenant under the </w:t>
      </w:r>
      <w:r w:rsidR="0032338A">
        <w:t xml:space="preserve">Second </w:t>
      </w:r>
      <w:r w:rsidR="0032338A" w:rsidRPr="00F0635B">
        <w:t>Lease.</w:t>
      </w:r>
    </w:p>
    <w:p w14:paraId="4184BF5C" w14:textId="6996DD7B" w:rsidR="00471518" w:rsidRPr="00F0635B" w:rsidRDefault="00A0332D" w:rsidP="009253C2">
      <w:pPr>
        <w:pStyle w:val="SHNormal"/>
        <w:ind w:left="850" w:hanging="850"/>
      </w:pPr>
      <w:r>
        <w:t>(D)</w:t>
      </w:r>
      <w:r>
        <w:tab/>
      </w:r>
      <w:r w:rsidR="00471518" w:rsidRPr="00F0635B">
        <w:t>The La</w:t>
      </w:r>
      <w:r w:rsidR="00666F5B" w:rsidRPr="00F0635B">
        <w:t xml:space="preserve">ndlord has agreed to </w:t>
      </w:r>
      <w:r w:rsidR="00712BF9" w:rsidRPr="00F0635B">
        <w:t xml:space="preserve">permit the Tenant to carry out alterations to the </w:t>
      </w:r>
      <w:r w:rsidR="0032338A">
        <w:t xml:space="preserve">First </w:t>
      </w:r>
      <w:r w:rsidR="00712BF9" w:rsidRPr="00F0635B">
        <w:t>Premises</w:t>
      </w:r>
      <w:r w:rsidR="00471518" w:rsidRPr="00F0635B">
        <w:t xml:space="preserve"> </w:t>
      </w:r>
      <w:r w:rsidR="0032338A">
        <w:t xml:space="preserve">and the Second Premises </w:t>
      </w:r>
      <w:r w:rsidR="00D252C0" w:rsidRPr="00F0635B">
        <w:t>on the terms of this Licence</w:t>
      </w:r>
      <w:r w:rsidR="00471518" w:rsidRPr="00F0635B">
        <w:t>.</w:t>
      </w:r>
      <w:r w:rsidR="009253C2">
        <w:rPr>
          <w:rStyle w:val="FootnoteReference"/>
        </w:rPr>
        <w:footnoteReference w:id="2"/>
      </w:r>
    </w:p>
    <w:p w14:paraId="4184BF5D" w14:textId="68B8D0EF" w:rsidR="00471518" w:rsidRPr="00A0332D" w:rsidRDefault="00471518" w:rsidP="00A0332D">
      <w:pPr>
        <w:pStyle w:val="SHNormal"/>
        <w:rPr>
          <w:b/>
        </w:rPr>
      </w:pPr>
      <w:r w:rsidRPr="00A0332D">
        <w:rPr>
          <w:b/>
        </w:rPr>
        <w:t>IT IS AGREED AS FOLLOWS</w:t>
      </w:r>
    </w:p>
    <w:p w14:paraId="4184BF5E" w14:textId="28D3AA8A" w:rsidR="00471518" w:rsidRPr="00A0332D" w:rsidRDefault="00A0332D" w:rsidP="00A0332D">
      <w:pPr>
        <w:pStyle w:val="SHHeading1"/>
      </w:pPr>
      <w:bookmarkStart w:id="2" w:name="_Ref322089825"/>
      <w:bookmarkStart w:id="3" w:name="_Toc6301570"/>
      <w:r w:rsidRPr="00A0332D">
        <w:t>Definitions</w:t>
      </w:r>
      <w:bookmarkEnd w:id="2"/>
      <w:bookmarkEnd w:id="3"/>
    </w:p>
    <w:p w14:paraId="4184BF5F" w14:textId="77777777" w:rsidR="00471518" w:rsidRPr="00F0635B" w:rsidRDefault="00471518" w:rsidP="00A0332D">
      <w:pPr>
        <w:pStyle w:val="SHParagraph2"/>
      </w:pPr>
      <w:r w:rsidRPr="00F0635B">
        <w:t>This Licence uses the following definitions:</w:t>
      </w:r>
    </w:p>
    <w:p w14:paraId="4184BF60" w14:textId="7703ACBF" w:rsidR="00712BF9" w:rsidRPr="00A0332D" w:rsidRDefault="001B5E27" w:rsidP="00A0332D">
      <w:pPr>
        <w:pStyle w:val="SHNormal"/>
        <w:keepNext/>
        <w:rPr>
          <w:b/>
        </w:rPr>
      </w:pPr>
      <w:bookmarkStart w:id="4" w:name="_Ref322356762"/>
      <w:r>
        <w:rPr>
          <w:b/>
        </w:rPr>
        <w:t>“</w:t>
      </w:r>
      <w:r w:rsidR="00712BF9" w:rsidRPr="00A0332D">
        <w:rPr>
          <w:b/>
        </w:rPr>
        <w:t>CDM Regulations</w:t>
      </w:r>
      <w:r>
        <w:rPr>
          <w:b/>
        </w:rPr>
        <w:t>”</w:t>
      </w:r>
    </w:p>
    <w:p w14:paraId="4184BF61" w14:textId="19237914" w:rsidR="00712BF9" w:rsidRPr="00F0635B" w:rsidRDefault="00712BF9" w:rsidP="00A0332D">
      <w:pPr>
        <w:pStyle w:val="SHParagraph2"/>
      </w:pPr>
      <w:r w:rsidRPr="00F0635B">
        <w:t>the Construction (Design and Management) Regulations</w:t>
      </w:r>
      <w:bookmarkEnd w:id="4"/>
      <w:r w:rsidR="001B5E27">
        <w:t> 2</w:t>
      </w:r>
      <w:r w:rsidR="0044014F">
        <w:t>015</w:t>
      </w:r>
      <w:r w:rsidRPr="00F0635B">
        <w:t>;</w:t>
      </w:r>
    </w:p>
    <w:p w14:paraId="4184BF62" w14:textId="7CFCE469" w:rsidR="00CF75C0" w:rsidRPr="00A0332D" w:rsidRDefault="001B5E27" w:rsidP="00A0332D">
      <w:pPr>
        <w:pStyle w:val="SHNormal"/>
        <w:keepNext/>
        <w:rPr>
          <w:b/>
        </w:rPr>
      </w:pPr>
      <w:r>
        <w:rPr>
          <w:b/>
        </w:rPr>
        <w:t>“</w:t>
      </w:r>
      <w:r w:rsidR="00CF75C0" w:rsidRPr="00A0332D">
        <w:rPr>
          <w:b/>
        </w:rPr>
        <w:t>Consents</w:t>
      </w:r>
      <w:r>
        <w:rPr>
          <w:b/>
        </w:rPr>
        <w:t>”</w:t>
      </w:r>
    </w:p>
    <w:p w14:paraId="4184BF63" w14:textId="77777777" w:rsidR="00CF75C0" w:rsidRPr="00F0635B" w:rsidRDefault="00CF75C0" w:rsidP="00A0332D">
      <w:pPr>
        <w:pStyle w:val="SHParagraph2"/>
      </w:pPr>
      <w:r w:rsidRPr="00F0635B">
        <w:t xml:space="preserve">all necessary permissions, licences and approvals for the Works under the Planning Acts, the building and fire regulations, and any other statute, bye law or regulation of any competent authority and under any covenants or provisions affecting the </w:t>
      </w:r>
      <w:r w:rsidR="002236D4">
        <w:t xml:space="preserve">First </w:t>
      </w:r>
      <w:r w:rsidRPr="00F0635B">
        <w:t>Premises</w:t>
      </w:r>
      <w:r w:rsidR="002236D4">
        <w:t xml:space="preserve"> or the Second Premises</w:t>
      </w:r>
      <w:r w:rsidRPr="00F0635B">
        <w:t xml:space="preserve"> and as otherwise required from owners, tenants or occupiers of any adjoining or neighbouring property;</w:t>
      </w:r>
    </w:p>
    <w:p w14:paraId="4184BF64" w14:textId="0816C198" w:rsidR="005B07D6" w:rsidRPr="00A0332D" w:rsidRDefault="001B5E27" w:rsidP="00A0332D">
      <w:pPr>
        <w:pStyle w:val="SHNormal"/>
        <w:keepNext/>
        <w:rPr>
          <w:b/>
        </w:rPr>
      </w:pPr>
      <w:r>
        <w:rPr>
          <w:b/>
        </w:rPr>
        <w:t>“</w:t>
      </w:r>
      <w:r w:rsidR="005B07D6" w:rsidRPr="00A0332D">
        <w:rPr>
          <w:b/>
        </w:rPr>
        <w:t>Dealing</w:t>
      </w:r>
      <w:r>
        <w:rPr>
          <w:b/>
        </w:rPr>
        <w:t>”</w:t>
      </w:r>
    </w:p>
    <w:p w14:paraId="4184BF65" w14:textId="44D3F4F1" w:rsidR="005B07D6" w:rsidRDefault="005B07D6" w:rsidP="00A0332D">
      <w:pPr>
        <w:pStyle w:val="SHDefinitiona"/>
      </w:pPr>
      <w:r>
        <w:t xml:space="preserve">the assignment of the First Lease[ or the underletting of the whole of the First Premises] to a person who does not simultaneously accept the assignment of the </w:t>
      </w:r>
      <w:r>
        <w:lastRenderedPageBreak/>
        <w:t>Second Lease [or the grant of an underlease of the whole of the Second Premises]</w:t>
      </w:r>
      <w:r w:rsidR="001B5E27">
        <w:t>; or</w:t>
      </w:r>
    </w:p>
    <w:p w14:paraId="4184BF66" w14:textId="77777777" w:rsidR="005B07D6" w:rsidRPr="005B07D6" w:rsidRDefault="005B07D6" w:rsidP="00A0332D">
      <w:pPr>
        <w:pStyle w:val="SHDefinitiona"/>
      </w:pPr>
      <w:r>
        <w:t>the assignment of the Second Lease[ or the underletting of the whole of the Second Premises] to a person who does not simultaneously accept the assignment of the First Lease[ or the grant of an underlease of the whole of the First Premises];</w:t>
      </w:r>
    </w:p>
    <w:p w14:paraId="19DAE329" w14:textId="76D0C31B" w:rsidR="0079667B" w:rsidRPr="0079667B" w:rsidRDefault="001B5E27" w:rsidP="0079667B">
      <w:pPr>
        <w:pStyle w:val="SHNormal"/>
        <w:keepNext/>
        <w:rPr>
          <w:b/>
        </w:rPr>
      </w:pPr>
      <w:r>
        <w:rPr>
          <w:b/>
        </w:rPr>
        <w:t>“</w:t>
      </w:r>
      <w:r w:rsidR="0079667B" w:rsidRPr="0079667B">
        <w:rPr>
          <w:b/>
        </w:rPr>
        <w:t>Dutyholder Regulations</w:t>
      </w:r>
      <w:r>
        <w:rPr>
          <w:b/>
        </w:rPr>
        <w:t>”</w:t>
      </w:r>
    </w:p>
    <w:p w14:paraId="6F178DA1" w14:textId="2534BD5E" w:rsidR="0079667B" w:rsidRPr="0079667B" w:rsidRDefault="001B5E27" w:rsidP="0079667B">
      <w:pPr>
        <w:pStyle w:val="SHParagraph2"/>
        <w:rPr>
          <w:bCs/>
        </w:rPr>
      </w:pPr>
      <w:r>
        <w:rPr>
          <w:bCs/>
        </w:rPr>
        <w:t>Part </w:t>
      </w:r>
      <w:r w:rsidRPr="0079667B">
        <w:rPr>
          <w:bCs/>
        </w:rPr>
        <w:t>2</w:t>
      </w:r>
      <w:r w:rsidR="0079667B" w:rsidRPr="0079667B">
        <w:rPr>
          <w:bCs/>
        </w:rPr>
        <w:t>A of the Building Regulations</w:t>
      </w:r>
      <w:r>
        <w:rPr>
          <w:bCs/>
        </w:rPr>
        <w:t> </w:t>
      </w:r>
      <w:r w:rsidRPr="0079667B">
        <w:rPr>
          <w:bCs/>
        </w:rPr>
        <w:t>2</w:t>
      </w:r>
      <w:r w:rsidR="0079667B" w:rsidRPr="0079667B">
        <w:rPr>
          <w:bCs/>
        </w:rPr>
        <w:t>010;</w:t>
      </w:r>
    </w:p>
    <w:p w14:paraId="4184BF67" w14:textId="3F653091" w:rsidR="00BA79DA" w:rsidRPr="00A0332D" w:rsidRDefault="001B5E27" w:rsidP="00A0332D">
      <w:pPr>
        <w:pStyle w:val="SHNormal"/>
        <w:keepNext/>
        <w:rPr>
          <w:b/>
        </w:rPr>
      </w:pPr>
      <w:r>
        <w:rPr>
          <w:b/>
        </w:rPr>
        <w:t>“</w:t>
      </w:r>
      <w:r w:rsidR="00BA79DA" w:rsidRPr="00A0332D">
        <w:rPr>
          <w:b/>
        </w:rPr>
        <w:t>EPC</w:t>
      </w:r>
      <w:r>
        <w:rPr>
          <w:b/>
        </w:rPr>
        <w:t>”</w:t>
      </w:r>
    </w:p>
    <w:p w14:paraId="4184BF68" w14:textId="0D3D42DB" w:rsidR="00BA79DA" w:rsidRDefault="00BA79DA" w:rsidP="00A0332D">
      <w:pPr>
        <w:pStyle w:val="SHParagraph2"/>
      </w:pPr>
      <w:r w:rsidRPr="00F0635B">
        <w:t>an energy performance certificate and recommendation report as defined in the Energy Performance of Buildings (England and Wales) Regulations</w:t>
      </w:r>
      <w:r w:rsidR="001B5E27">
        <w:t> </w:t>
      </w:r>
      <w:r w:rsidR="001B5E27" w:rsidRPr="00F0635B">
        <w:t>2</w:t>
      </w:r>
      <w:r w:rsidRPr="00F0635B">
        <w:t>012;</w:t>
      </w:r>
    </w:p>
    <w:p w14:paraId="4184BF69" w14:textId="7EFF426A" w:rsidR="0032338A" w:rsidRPr="00A0332D" w:rsidRDefault="001B5E27" w:rsidP="00A0332D">
      <w:pPr>
        <w:pStyle w:val="SHNormal"/>
        <w:keepNext/>
        <w:rPr>
          <w:b/>
        </w:rPr>
      </w:pPr>
      <w:r>
        <w:rPr>
          <w:b/>
        </w:rPr>
        <w:t>“</w:t>
      </w:r>
      <w:r w:rsidR="0032338A" w:rsidRPr="00A0332D">
        <w:rPr>
          <w:b/>
        </w:rPr>
        <w:t>Event of Default</w:t>
      </w:r>
      <w:r>
        <w:rPr>
          <w:b/>
        </w:rPr>
        <w:t>”</w:t>
      </w:r>
    </w:p>
    <w:p w14:paraId="4184BF6A" w14:textId="77777777" w:rsidR="0032338A" w:rsidRDefault="0032338A" w:rsidP="00A0332D">
      <w:pPr>
        <w:pStyle w:val="SHParagraph2"/>
      </w:pPr>
      <w:r>
        <w:t>all or any of the following:</w:t>
      </w:r>
    </w:p>
    <w:p w14:paraId="4184BF6B" w14:textId="77777777" w:rsidR="0032338A" w:rsidRDefault="0032338A" w:rsidP="00F26C67">
      <w:pPr>
        <w:pStyle w:val="SHDefinitiona"/>
        <w:numPr>
          <w:ilvl w:val="0"/>
          <w:numId w:val="19"/>
        </w:numPr>
      </w:pPr>
      <w:r>
        <w:t>disclaimer of the First Lease or the Second Lease by the Crown or by a liquidator or trustee in bankruptcy of the Tenant;</w:t>
      </w:r>
    </w:p>
    <w:p w14:paraId="4184BF6C" w14:textId="77777777" w:rsidR="0032338A" w:rsidRDefault="0032338A" w:rsidP="00A0332D">
      <w:pPr>
        <w:pStyle w:val="SHDefinitiona"/>
      </w:pPr>
      <w:r>
        <w:t>the forfeiture or surrender of the First Lease or the Second Lease;</w:t>
      </w:r>
    </w:p>
    <w:p w14:paraId="4184BF6D" w14:textId="77777777" w:rsidR="0032338A" w:rsidRPr="0032338A" w:rsidRDefault="0032338A" w:rsidP="00A0332D">
      <w:pPr>
        <w:pStyle w:val="SHDefinitiona"/>
      </w:pPr>
      <w:r>
        <w:t>the Tenant being struck off the register of companies or otherwise ceasing to exist;</w:t>
      </w:r>
    </w:p>
    <w:p w14:paraId="4184BF6E" w14:textId="100782CB" w:rsidR="0032338A" w:rsidRPr="00A0332D" w:rsidRDefault="001B5E27" w:rsidP="00A0332D">
      <w:pPr>
        <w:pStyle w:val="SHNormal"/>
        <w:keepNext/>
        <w:rPr>
          <w:b/>
        </w:rPr>
      </w:pPr>
      <w:r>
        <w:rPr>
          <w:b/>
        </w:rPr>
        <w:t>“</w:t>
      </w:r>
      <w:r w:rsidR="0032338A" w:rsidRPr="00A0332D">
        <w:rPr>
          <w:b/>
        </w:rPr>
        <w:t>First Lease</w:t>
      </w:r>
      <w:r>
        <w:rPr>
          <w:b/>
        </w:rPr>
        <w:t>”</w:t>
      </w:r>
    </w:p>
    <w:p w14:paraId="4184BF6F" w14:textId="77777777" w:rsidR="0032338A" w:rsidRDefault="0032338A" w:rsidP="001A0D71">
      <w:pPr>
        <w:pStyle w:val="SHParagraph2"/>
      </w:pPr>
      <w:r w:rsidRPr="00F0635B">
        <w:t>a lease dated [DATE] between (1) [the Landlord] and (2) [the Tenant] [and (3) [the Guarantor]] and any document supplemental to it;</w:t>
      </w:r>
    </w:p>
    <w:p w14:paraId="4184BF70" w14:textId="36D0C856" w:rsidR="002236D4" w:rsidRPr="00A0332D" w:rsidRDefault="001B5E27" w:rsidP="00A0332D">
      <w:pPr>
        <w:pStyle w:val="SHNormal"/>
        <w:keepNext/>
        <w:rPr>
          <w:b/>
        </w:rPr>
      </w:pPr>
      <w:r>
        <w:rPr>
          <w:b/>
        </w:rPr>
        <w:t>“</w:t>
      </w:r>
      <w:r w:rsidR="002236D4" w:rsidRPr="00A0332D">
        <w:rPr>
          <w:b/>
        </w:rPr>
        <w:t>First Lease Obligations</w:t>
      </w:r>
      <w:r>
        <w:rPr>
          <w:b/>
        </w:rPr>
        <w:t>”</w:t>
      </w:r>
    </w:p>
    <w:p w14:paraId="4184BF71" w14:textId="074E04C1" w:rsidR="002236D4" w:rsidRPr="002236D4" w:rsidRDefault="002236D4" w:rsidP="00A0332D">
      <w:pPr>
        <w:pStyle w:val="SHParagraph2"/>
      </w:pPr>
      <w:r w:rsidRPr="00F0635B">
        <w:t xml:space="preserve">the </w:t>
      </w:r>
      <w:r w:rsidR="009F6B30">
        <w:t>tenant</w:t>
      </w:r>
      <w:r w:rsidR="001B5E27">
        <w:t>’</w:t>
      </w:r>
      <w:r w:rsidR="009F6B30">
        <w:t xml:space="preserve">s </w:t>
      </w:r>
      <w:r w:rsidRPr="00F0635B">
        <w:t xml:space="preserve">obligations in the </w:t>
      </w:r>
      <w:r>
        <w:t xml:space="preserve">First </w:t>
      </w:r>
      <w:r w:rsidRPr="00F0635B">
        <w:t>Lease;</w:t>
      </w:r>
    </w:p>
    <w:p w14:paraId="4184BF72" w14:textId="05B26CA5" w:rsidR="0032338A" w:rsidRPr="00A0332D" w:rsidRDefault="001B5E27" w:rsidP="00A0332D">
      <w:pPr>
        <w:pStyle w:val="SHNormal"/>
        <w:keepNext/>
        <w:rPr>
          <w:b/>
        </w:rPr>
      </w:pPr>
      <w:r>
        <w:rPr>
          <w:b/>
        </w:rPr>
        <w:t>“</w:t>
      </w:r>
      <w:r w:rsidR="0032338A" w:rsidRPr="00A0332D">
        <w:rPr>
          <w:b/>
        </w:rPr>
        <w:t>First Premises</w:t>
      </w:r>
      <w:r>
        <w:rPr>
          <w:b/>
        </w:rPr>
        <w:t>”</w:t>
      </w:r>
    </w:p>
    <w:p w14:paraId="4184BF73" w14:textId="77777777" w:rsidR="0032338A" w:rsidRPr="00F0635B" w:rsidRDefault="0032338A" w:rsidP="00A0332D">
      <w:pPr>
        <w:pStyle w:val="SHParagraph2"/>
      </w:pPr>
      <w:r w:rsidRPr="00F0635B">
        <w:t xml:space="preserve">the property let by the </w:t>
      </w:r>
      <w:r>
        <w:t xml:space="preserve">First </w:t>
      </w:r>
      <w:r w:rsidRPr="00F0635B">
        <w:t>Lease known as [ADDRESS];</w:t>
      </w:r>
    </w:p>
    <w:p w14:paraId="4184BF74" w14:textId="5694C4AE" w:rsidR="002979FC" w:rsidRPr="00A0332D" w:rsidRDefault="001B5E27" w:rsidP="00A0332D">
      <w:pPr>
        <w:pStyle w:val="SHNormal"/>
        <w:keepNext/>
        <w:rPr>
          <w:b/>
        </w:rPr>
      </w:pPr>
      <w:r>
        <w:rPr>
          <w:b/>
        </w:rPr>
        <w:t>“</w:t>
      </w:r>
      <w:r w:rsidR="002979FC" w:rsidRPr="00A0332D">
        <w:rPr>
          <w:b/>
        </w:rPr>
        <w:t>Insured Risks</w:t>
      </w:r>
      <w:r>
        <w:rPr>
          <w:b/>
        </w:rPr>
        <w:t>”</w:t>
      </w:r>
    </w:p>
    <w:p w14:paraId="4184BF75" w14:textId="281AADC3" w:rsidR="002979FC" w:rsidRDefault="002979FC" w:rsidP="00A0332D">
      <w:pPr>
        <w:pStyle w:val="SHParagraph2"/>
      </w:pPr>
      <w:r w:rsidRPr="00F0635B">
        <w:t xml:space="preserve">the </w:t>
      </w:r>
      <w:r w:rsidR="002236D4">
        <w:t xml:space="preserve">combined </w:t>
      </w:r>
      <w:r w:rsidRPr="00F0635B">
        <w:t xml:space="preserve">Insured Risks defined in the </w:t>
      </w:r>
      <w:r w:rsidR="002236D4">
        <w:t>First Lease and the Second Lease</w:t>
      </w:r>
      <w:r w:rsidRPr="00F0635B">
        <w:t>;</w:t>
      </w:r>
    </w:p>
    <w:p w14:paraId="7408C15B" w14:textId="408C1F90" w:rsidR="00DB35BA" w:rsidRPr="00A0332D" w:rsidRDefault="001B5E27" w:rsidP="00A0332D">
      <w:pPr>
        <w:pStyle w:val="SHNormal"/>
        <w:keepNext/>
        <w:rPr>
          <w:b/>
        </w:rPr>
      </w:pPr>
      <w:r>
        <w:rPr>
          <w:b/>
        </w:rPr>
        <w:t>“</w:t>
      </w:r>
      <w:r w:rsidR="00DB35BA" w:rsidRPr="00A0332D">
        <w:rPr>
          <w:b/>
        </w:rPr>
        <w:t>Planning Acts</w:t>
      </w:r>
      <w:r>
        <w:rPr>
          <w:b/>
        </w:rPr>
        <w:t>”</w:t>
      </w:r>
    </w:p>
    <w:p w14:paraId="1ED1DC9A" w14:textId="75DD1855" w:rsidR="00DB35BA" w:rsidRPr="00F0635B" w:rsidRDefault="00DB35BA" w:rsidP="00A0332D">
      <w:pPr>
        <w:pStyle w:val="SHParagraph2"/>
      </w:pPr>
      <w:r>
        <w:t>every act of Parliament and any delegated law made under them for the time being in force relating to the use, development, design, control and occupation of land and buildings;</w:t>
      </w:r>
    </w:p>
    <w:p w14:paraId="4184BF76" w14:textId="26938DDD" w:rsidR="00D252C0" w:rsidRPr="00A0332D" w:rsidRDefault="001B5E27" w:rsidP="00A0332D">
      <w:pPr>
        <w:pStyle w:val="SHNormal"/>
        <w:keepNext/>
        <w:rPr>
          <w:b/>
        </w:rPr>
      </w:pPr>
      <w:r>
        <w:rPr>
          <w:b/>
        </w:rPr>
        <w:t>“</w:t>
      </w:r>
      <w:r w:rsidR="00D252C0" w:rsidRPr="00A0332D">
        <w:rPr>
          <w:b/>
        </w:rPr>
        <w:t>Plans</w:t>
      </w:r>
      <w:r>
        <w:rPr>
          <w:b/>
        </w:rPr>
        <w:t>”</w:t>
      </w:r>
    </w:p>
    <w:p w14:paraId="4184BF77" w14:textId="77777777" w:rsidR="00D252C0" w:rsidRDefault="00D252C0" w:rsidP="00A0332D">
      <w:pPr>
        <w:pStyle w:val="SHParagraph2"/>
      </w:pPr>
      <w:r w:rsidRPr="00F0635B">
        <w:t>the plans, drawings, specifications or other documents setting out details of the Works attached to this Licence;</w:t>
      </w:r>
    </w:p>
    <w:p w14:paraId="572D99CB" w14:textId="668E54C3" w:rsidR="007F1536" w:rsidRDefault="001B5E27" w:rsidP="007F1536">
      <w:pPr>
        <w:pStyle w:val="SHNormal"/>
        <w:keepNext/>
        <w:rPr>
          <w:b/>
        </w:rPr>
      </w:pPr>
      <w:r>
        <w:rPr>
          <w:b/>
        </w:rPr>
        <w:t>“</w:t>
      </w:r>
      <w:r w:rsidR="007F1536">
        <w:rPr>
          <w:b/>
        </w:rPr>
        <w:t>Prohibited Materials</w:t>
      </w:r>
      <w:r>
        <w:rPr>
          <w:b/>
        </w:rPr>
        <w:t>”</w:t>
      </w:r>
    </w:p>
    <w:p w14:paraId="0B71D5A5" w14:textId="77777777" w:rsidR="007F1536" w:rsidRDefault="007F1536" w:rsidP="007F1536">
      <w:pPr>
        <w:pStyle w:val="SHParagraph1"/>
      </w:pPr>
      <w:r>
        <w:t>any products or materials that:</w:t>
      </w:r>
    </w:p>
    <w:p w14:paraId="291DC6B4" w14:textId="4FF355F6" w:rsidR="007F1536" w:rsidRDefault="007F1536" w:rsidP="00C67CA5">
      <w:pPr>
        <w:pStyle w:val="SHDefinitiona"/>
        <w:numPr>
          <w:ilvl w:val="0"/>
          <w:numId w:val="21"/>
        </w:numPr>
      </w:pPr>
      <w:r>
        <w:t>do not conform to relevant standards or codes of practice</w:t>
      </w:r>
      <w:r w:rsidR="001B5E27">
        <w:t>; or</w:t>
      </w:r>
    </w:p>
    <w:p w14:paraId="0A8CD0A9" w14:textId="3F8296F5" w:rsidR="007F1536" w:rsidRPr="00AB02D3" w:rsidRDefault="007F1536" w:rsidP="00C67CA5">
      <w:pPr>
        <w:pStyle w:val="SHDefinitiona"/>
      </w:pPr>
      <w:r>
        <w:lastRenderedPageBreak/>
        <w:t>are generally known within the construction industry at the time of specification to be deleterious to health and safety or the durability of buildings or structures in the particular circumstances in which they are specified for use;</w:t>
      </w:r>
    </w:p>
    <w:p w14:paraId="4184BF78" w14:textId="0724CFD8" w:rsidR="0032338A" w:rsidRPr="00A0332D" w:rsidRDefault="001B5E27" w:rsidP="00A0332D">
      <w:pPr>
        <w:pStyle w:val="SHNormal"/>
        <w:keepNext/>
        <w:rPr>
          <w:b/>
        </w:rPr>
      </w:pPr>
      <w:r>
        <w:rPr>
          <w:b/>
        </w:rPr>
        <w:t>“</w:t>
      </w:r>
      <w:r w:rsidR="0032338A" w:rsidRPr="00A0332D">
        <w:rPr>
          <w:b/>
        </w:rPr>
        <w:t>Reinstatement Event</w:t>
      </w:r>
      <w:r>
        <w:rPr>
          <w:b/>
        </w:rPr>
        <w:t>”</w:t>
      </w:r>
    </w:p>
    <w:p w14:paraId="4184BF79" w14:textId="53BB88BE" w:rsidR="0032338A" w:rsidRDefault="0032338A" w:rsidP="00A0332D">
      <w:pPr>
        <w:pStyle w:val="SHParagraph2"/>
      </w:pPr>
      <w:r>
        <w:t>subject to</w:t>
      </w:r>
      <w:r w:rsidR="001B5E27">
        <w:t xml:space="preserve"> clause </w:t>
      </w:r>
      <w:r w:rsidRPr="00F87C50">
        <w:rPr>
          <w:b/>
        </w:rPr>
        <w:fldChar w:fldCharType="begin"/>
      </w:r>
      <w:r w:rsidRPr="00F87C50">
        <w:rPr>
          <w:b/>
        </w:rPr>
        <w:instrText xml:space="preserve"> REF _Ref425173373 \r \h </w:instrText>
      </w:r>
      <w:r w:rsidR="00F26C67" w:rsidRPr="00F87C50">
        <w:rPr>
          <w:b/>
        </w:rPr>
        <w:instrText xml:space="preserve"> \* MERGEFORMAT </w:instrText>
      </w:r>
      <w:r w:rsidRPr="00F87C50">
        <w:rPr>
          <w:b/>
        </w:rPr>
      </w:r>
      <w:r w:rsidRPr="00F87C50">
        <w:rPr>
          <w:b/>
        </w:rPr>
        <w:fldChar w:fldCharType="separate"/>
      </w:r>
      <w:r w:rsidR="001B5E27">
        <w:rPr>
          <w:b/>
        </w:rPr>
        <w:t>11.3</w:t>
      </w:r>
      <w:r w:rsidRPr="00F87C50">
        <w:rPr>
          <w:b/>
        </w:rPr>
        <w:fldChar w:fldCharType="end"/>
      </w:r>
      <w:r>
        <w:t>, all or any of the following:</w:t>
      </w:r>
    </w:p>
    <w:p w14:paraId="4184BF7A" w14:textId="77777777" w:rsidR="0032338A" w:rsidRDefault="0032338A" w:rsidP="00F26C67">
      <w:pPr>
        <w:pStyle w:val="SHDefinitiona"/>
        <w:numPr>
          <w:ilvl w:val="0"/>
          <w:numId w:val="20"/>
        </w:numPr>
      </w:pPr>
      <w:r>
        <w:t>an Event of Default;</w:t>
      </w:r>
    </w:p>
    <w:p w14:paraId="4184BF7B" w14:textId="6163DFF3" w:rsidR="0032338A" w:rsidRDefault="0032338A" w:rsidP="00A0332D">
      <w:pPr>
        <w:pStyle w:val="SHDefinitiona"/>
      </w:pPr>
      <w:r>
        <w:t xml:space="preserve">the end of the </w:t>
      </w:r>
      <w:r w:rsidR="009F6B30">
        <w:t>T</w:t>
      </w:r>
      <w:r>
        <w:t>erm of the First Lease, however it occurs;</w:t>
      </w:r>
    </w:p>
    <w:p w14:paraId="4184BF7C" w14:textId="541ED251" w:rsidR="0032338A" w:rsidRDefault="0032338A" w:rsidP="00A0332D">
      <w:pPr>
        <w:pStyle w:val="SHDefinitiona"/>
      </w:pPr>
      <w:r>
        <w:t xml:space="preserve">the end of the </w:t>
      </w:r>
      <w:r w:rsidR="009F6B30">
        <w:t>T</w:t>
      </w:r>
      <w:r>
        <w:t>erm of the Second Lease, however it occurs</w:t>
      </w:r>
      <w:r w:rsidR="001B5E27">
        <w:t>; [or]</w:t>
      </w:r>
    </w:p>
    <w:p w14:paraId="4184BF7D" w14:textId="78EBCFB2" w:rsidR="0032338A" w:rsidRDefault="0032338A" w:rsidP="00A0332D">
      <w:pPr>
        <w:pStyle w:val="SHDefinitiona"/>
      </w:pPr>
      <w:r>
        <w:t>[the Landlord</w:t>
      </w:r>
      <w:r w:rsidR="001B5E27">
        <w:t>’</w:t>
      </w:r>
      <w:r>
        <w:t>s interest in the First Premises and the Second Premises no longer being owned by the same person</w:t>
      </w:r>
      <w:r w:rsidR="001B5E27">
        <w:t>; or</w:t>
      </w:r>
      <w:r>
        <w:t>]</w:t>
      </w:r>
    </w:p>
    <w:p w14:paraId="4184BF7E" w14:textId="77777777" w:rsidR="0032338A" w:rsidRPr="0032338A" w:rsidRDefault="005B07D6" w:rsidP="00A0332D">
      <w:pPr>
        <w:pStyle w:val="SHDefinitiona"/>
      </w:pPr>
      <w:r>
        <w:t>the Tenant entering into or proposing to enter into a Dealing</w:t>
      </w:r>
      <w:r w:rsidR="0032338A">
        <w:t>;</w:t>
      </w:r>
    </w:p>
    <w:p w14:paraId="4184BF7F" w14:textId="3E071147" w:rsidR="0032338A" w:rsidRPr="00A0332D" w:rsidRDefault="001B5E27" w:rsidP="00A0332D">
      <w:pPr>
        <w:pStyle w:val="SHNormal"/>
        <w:keepNext/>
        <w:rPr>
          <w:b/>
        </w:rPr>
      </w:pPr>
      <w:r>
        <w:rPr>
          <w:b/>
        </w:rPr>
        <w:t>“</w:t>
      </w:r>
      <w:r w:rsidR="0032338A" w:rsidRPr="00A0332D">
        <w:rPr>
          <w:b/>
        </w:rPr>
        <w:t>Second Lease</w:t>
      </w:r>
      <w:r>
        <w:rPr>
          <w:b/>
        </w:rPr>
        <w:t>”</w:t>
      </w:r>
    </w:p>
    <w:p w14:paraId="4184BF80" w14:textId="77777777" w:rsidR="0032338A" w:rsidRDefault="0032338A" w:rsidP="00A0332D">
      <w:pPr>
        <w:pStyle w:val="SHParagraph2"/>
      </w:pPr>
      <w:r w:rsidRPr="00F0635B">
        <w:t>a lease dated [DATE] between (1) [the Landlord] and (2) [the Tenant] [and (3) [the Guarantor]] and any document supplemental to it;</w:t>
      </w:r>
    </w:p>
    <w:p w14:paraId="4184BF81" w14:textId="30C7E4C9" w:rsidR="002236D4" w:rsidRPr="00A0332D" w:rsidRDefault="001B5E27" w:rsidP="00A0332D">
      <w:pPr>
        <w:pStyle w:val="SHNormal"/>
        <w:keepNext/>
        <w:rPr>
          <w:b/>
        </w:rPr>
      </w:pPr>
      <w:r>
        <w:rPr>
          <w:b/>
        </w:rPr>
        <w:t>“</w:t>
      </w:r>
      <w:r w:rsidR="002236D4" w:rsidRPr="00A0332D">
        <w:rPr>
          <w:b/>
        </w:rPr>
        <w:t>Second Lease Obligations</w:t>
      </w:r>
      <w:r>
        <w:rPr>
          <w:b/>
        </w:rPr>
        <w:t>”</w:t>
      </w:r>
    </w:p>
    <w:p w14:paraId="4184BF82" w14:textId="55156509" w:rsidR="002236D4" w:rsidRDefault="002236D4" w:rsidP="00A0332D">
      <w:pPr>
        <w:pStyle w:val="SHParagraph2"/>
      </w:pPr>
      <w:r w:rsidRPr="00F0635B">
        <w:t xml:space="preserve">the </w:t>
      </w:r>
      <w:r w:rsidR="009F6B30">
        <w:t>tenant</w:t>
      </w:r>
      <w:r w:rsidR="001B5E27">
        <w:t>’</w:t>
      </w:r>
      <w:r w:rsidR="009F6B30">
        <w:t xml:space="preserve">s </w:t>
      </w:r>
      <w:r w:rsidRPr="00F0635B">
        <w:t xml:space="preserve">obligations in the </w:t>
      </w:r>
      <w:r>
        <w:t xml:space="preserve">Second </w:t>
      </w:r>
      <w:r w:rsidRPr="00F0635B">
        <w:t>Lease;</w:t>
      </w:r>
    </w:p>
    <w:p w14:paraId="4184BF83" w14:textId="00F8F350" w:rsidR="0032338A" w:rsidRPr="00A0332D" w:rsidRDefault="001B5E27" w:rsidP="00A0332D">
      <w:pPr>
        <w:pStyle w:val="SHNormal"/>
        <w:keepNext/>
        <w:rPr>
          <w:b/>
        </w:rPr>
      </w:pPr>
      <w:r>
        <w:rPr>
          <w:b/>
        </w:rPr>
        <w:t>“</w:t>
      </w:r>
      <w:r w:rsidR="0032338A" w:rsidRPr="00A0332D">
        <w:rPr>
          <w:b/>
        </w:rPr>
        <w:t>Second Premises</w:t>
      </w:r>
      <w:r>
        <w:rPr>
          <w:b/>
        </w:rPr>
        <w:t>”</w:t>
      </w:r>
    </w:p>
    <w:p w14:paraId="4184BF84" w14:textId="1D5054D9" w:rsidR="0032338A" w:rsidRDefault="0032338A" w:rsidP="00A0332D">
      <w:pPr>
        <w:pStyle w:val="SHParagraph2"/>
      </w:pPr>
      <w:r w:rsidRPr="00F0635B">
        <w:t xml:space="preserve">the property let by the </w:t>
      </w:r>
      <w:r>
        <w:t xml:space="preserve">Second </w:t>
      </w:r>
      <w:r w:rsidRPr="00F0635B">
        <w:t>Lease known as [ADDRESS];</w:t>
      </w:r>
    </w:p>
    <w:p w14:paraId="2E7339CE" w14:textId="2524D932" w:rsidR="009F6B30" w:rsidRPr="00060664" w:rsidRDefault="001B5E27" w:rsidP="009F6B30">
      <w:pPr>
        <w:pStyle w:val="SHNormal"/>
        <w:keepNext/>
        <w:rPr>
          <w:b/>
        </w:rPr>
      </w:pPr>
      <w:r>
        <w:rPr>
          <w:b/>
        </w:rPr>
        <w:t>“</w:t>
      </w:r>
      <w:r w:rsidR="009F6B30" w:rsidRPr="00060664">
        <w:rPr>
          <w:b/>
        </w:rPr>
        <w:t xml:space="preserve">Term of the </w:t>
      </w:r>
      <w:r w:rsidR="009F6B30">
        <w:rPr>
          <w:b/>
        </w:rPr>
        <w:t>First L</w:t>
      </w:r>
      <w:r w:rsidR="009F6B30" w:rsidRPr="00060664">
        <w:rPr>
          <w:b/>
        </w:rPr>
        <w:t>ease</w:t>
      </w:r>
      <w:r>
        <w:rPr>
          <w:b/>
        </w:rPr>
        <w:t>”</w:t>
      </w:r>
    </w:p>
    <w:p w14:paraId="2DD3B92A" w14:textId="1947EC85" w:rsidR="009F6B30" w:rsidRDefault="009F6B30" w:rsidP="009F6B30">
      <w:pPr>
        <w:pStyle w:val="SHParagraph2"/>
      </w:pPr>
      <w:r w:rsidRPr="00C413C0">
        <w:t xml:space="preserve">the term of the </w:t>
      </w:r>
      <w:r>
        <w:t>First Lease</w:t>
      </w:r>
      <w:r w:rsidRPr="00C413C0">
        <w:t xml:space="preserve"> [including where applicable any continuation of that period under the Landlord and Tenant Act</w:t>
      </w:r>
      <w:r w:rsidR="001B5E27">
        <w:t> </w:t>
      </w:r>
      <w:r w:rsidR="001B5E27" w:rsidRPr="00C413C0">
        <w:t>1</w:t>
      </w:r>
      <w:r w:rsidRPr="00C413C0">
        <w:t>954</w:t>
      </w:r>
      <w:r w:rsidRPr="004A1512">
        <w:rPr>
          <w:rStyle w:val="FootnoteReference"/>
        </w:rPr>
        <w:footnoteReference w:id="3"/>
      </w:r>
      <w:r w:rsidRPr="00C413C0">
        <w:t>];</w:t>
      </w:r>
    </w:p>
    <w:p w14:paraId="691451CA" w14:textId="545BC840" w:rsidR="009F6B30" w:rsidRPr="00060664" w:rsidRDefault="001B5E27" w:rsidP="009F6B30">
      <w:pPr>
        <w:pStyle w:val="SHNormal"/>
        <w:keepNext/>
        <w:rPr>
          <w:b/>
        </w:rPr>
      </w:pPr>
      <w:r>
        <w:rPr>
          <w:b/>
        </w:rPr>
        <w:t>“</w:t>
      </w:r>
      <w:r w:rsidR="009F6B30" w:rsidRPr="00060664">
        <w:rPr>
          <w:b/>
        </w:rPr>
        <w:t xml:space="preserve">Term of the </w:t>
      </w:r>
      <w:r w:rsidR="009F6B30">
        <w:rPr>
          <w:b/>
        </w:rPr>
        <w:t>Second L</w:t>
      </w:r>
      <w:r w:rsidR="009F6B30" w:rsidRPr="00060664">
        <w:rPr>
          <w:b/>
        </w:rPr>
        <w:t>ease</w:t>
      </w:r>
      <w:r>
        <w:rPr>
          <w:b/>
        </w:rPr>
        <w:t>”</w:t>
      </w:r>
    </w:p>
    <w:p w14:paraId="1B6ABE54" w14:textId="59434802" w:rsidR="009F6B30" w:rsidRDefault="009F6B30" w:rsidP="009F6B30">
      <w:pPr>
        <w:pStyle w:val="SHParagraph2"/>
      </w:pPr>
      <w:r w:rsidRPr="00C413C0">
        <w:t xml:space="preserve">the term of the </w:t>
      </w:r>
      <w:r>
        <w:t>Second Lease</w:t>
      </w:r>
      <w:r w:rsidRPr="00C413C0">
        <w:t xml:space="preserve"> [including where applicable any continuation of that period under the Landlord and Tenant Act</w:t>
      </w:r>
      <w:r w:rsidR="001B5E27">
        <w:t> </w:t>
      </w:r>
      <w:r w:rsidR="001B5E27" w:rsidRPr="00C413C0">
        <w:t>1</w:t>
      </w:r>
      <w:r w:rsidRPr="00C413C0">
        <w:t>954</w:t>
      </w:r>
      <w:r w:rsidRPr="004A1512">
        <w:rPr>
          <w:rStyle w:val="FootnoteReference"/>
        </w:rPr>
        <w:footnoteReference w:id="4"/>
      </w:r>
      <w:r w:rsidRPr="00C413C0">
        <w:t>]</w:t>
      </w:r>
      <w:r w:rsidR="001B5E27">
        <w:t>; and</w:t>
      </w:r>
    </w:p>
    <w:p w14:paraId="4184BF85" w14:textId="04CBF92F" w:rsidR="00712BF9" w:rsidRPr="00A0332D" w:rsidRDefault="001B5E27" w:rsidP="00A0332D">
      <w:pPr>
        <w:pStyle w:val="SHNormal"/>
        <w:keepNext/>
        <w:rPr>
          <w:b/>
        </w:rPr>
      </w:pPr>
      <w:r>
        <w:rPr>
          <w:b/>
        </w:rPr>
        <w:t>“</w:t>
      </w:r>
      <w:r w:rsidR="00712BF9" w:rsidRPr="00A0332D">
        <w:rPr>
          <w:b/>
        </w:rPr>
        <w:t>Works</w:t>
      </w:r>
      <w:r>
        <w:rPr>
          <w:b/>
        </w:rPr>
        <w:t>”</w:t>
      </w:r>
    </w:p>
    <w:p w14:paraId="4184BF86" w14:textId="490D5366" w:rsidR="00712BF9" w:rsidRPr="00AB02D3" w:rsidRDefault="00AB02D3" w:rsidP="00A0332D">
      <w:pPr>
        <w:pStyle w:val="SHParagraph2"/>
      </w:pPr>
      <w:r w:rsidRPr="00F0635B">
        <w:t xml:space="preserve">the works to the </w:t>
      </w:r>
      <w:r w:rsidR="002236D4">
        <w:t xml:space="preserve">First </w:t>
      </w:r>
      <w:r w:rsidRPr="00F0635B">
        <w:t xml:space="preserve">Premises </w:t>
      </w:r>
      <w:r w:rsidR="002236D4">
        <w:t xml:space="preserve">and the Second Premises </w:t>
      </w:r>
      <w:r w:rsidRPr="00F0635B">
        <w:t xml:space="preserve">to be carried out by the Tenant briefly described in </w:t>
      </w:r>
      <w:r w:rsidR="00F26C67" w:rsidRPr="00F26C67">
        <w:rPr>
          <w:b/>
        </w:rPr>
        <w:fldChar w:fldCharType="begin"/>
      </w:r>
      <w:r w:rsidR="00F26C67" w:rsidRPr="00F26C67">
        <w:rPr>
          <w:b/>
        </w:rPr>
        <w:instrText xml:space="preserve"> REF _Ref4409471 \n \h </w:instrText>
      </w:r>
      <w:r w:rsidR="00F26C67">
        <w:rPr>
          <w:b/>
        </w:rPr>
        <w:instrText xml:space="preserve"> \* MERGEFORMAT </w:instrText>
      </w:r>
      <w:r w:rsidR="00F26C67" w:rsidRPr="00F26C67">
        <w:rPr>
          <w:b/>
        </w:rPr>
      </w:r>
      <w:r w:rsidR="00F26C67" w:rsidRPr="00F26C67">
        <w:rPr>
          <w:b/>
        </w:rPr>
        <w:fldChar w:fldCharType="separate"/>
      </w:r>
      <w:r w:rsidR="001B5E27">
        <w:rPr>
          <w:b/>
        </w:rPr>
        <w:t>Schedule 1</w:t>
      </w:r>
      <w:r w:rsidR="00F26C67" w:rsidRPr="00F26C67">
        <w:rPr>
          <w:b/>
        </w:rPr>
        <w:fldChar w:fldCharType="end"/>
      </w:r>
      <w:r w:rsidRPr="00F0635B">
        <w:t>.</w:t>
      </w:r>
    </w:p>
    <w:p w14:paraId="4184BF87" w14:textId="58149F4D" w:rsidR="00471518" w:rsidRPr="00A0332D" w:rsidRDefault="00A0332D" w:rsidP="00A0332D">
      <w:pPr>
        <w:pStyle w:val="SHHeading1"/>
      </w:pPr>
      <w:bookmarkStart w:id="5" w:name="_Toc6301571"/>
      <w:r w:rsidRPr="00A0332D">
        <w:t>Interpretation</w:t>
      </w:r>
      <w:bookmarkEnd w:id="5"/>
    </w:p>
    <w:p w14:paraId="65A10202" w14:textId="77777777" w:rsidR="00F87C50" w:rsidRDefault="00F87C50" w:rsidP="00F87C50">
      <w:pPr>
        <w:pStyle w:val="SHHeading2"/>
      </w:pPr>
      <w:bookmarkStart w:id="6" w:name="_Ref350765409"/>
      <w:bookmarkStart w:id="7" w:name="_Ref350765559"/>
      <w:r>
        <w:t>All headings in this Licence are for ease of reference only and will not affect its construction or interpretation.</w:t>
      </w:r>
    </w:p>
    <w:p w14:paraId="6CD6FB16" w14:textId="56CCC9B9" w:rsidR="00F87C50" w:rsidRDefault="00F87C50" w:rsidP="00F87C50">
      <w:pPr>
        <w:pStyle w:val="SHHeading2"/>
      </w:pPr>
      <w:r>
        <w:t xml:space="preserve">In this Licence, </w:t>
      </w:r>
      <w:r w:rsidR="001B5E27">
        <w:t>“</w:t>
      </w:r>
      <w:r>
        <w:t>includes</w:t>
      </w:r>
      <w:r w:rsidR="001B5E27">
        <w:t>”</w:t>
      </w:r>
      <w:r>
        <w:t xml:space="preserve">, </w:t>
      </w:r>
      <w:r w:rsidR="001B5E27">
        <w:t>“</w:t>
      </w:r>
      <w:r>
        <w:t>including</w:t>
      </w:r>
      <w:r w:rsidR="001B5E27">
        <w:t>”</w:t>
      </w:r>
      <w:r>
        <w:t xml:space="preserve"> and similar words are used without limitation or qualification to the subject matter of the relevant provision.</w:t>
      </w:r>
    </w:p>
    <w:p w14:paraId="0E6B7E92" w14:textId="77777777" w:rsidR="00F87C50" w:rsidRDefault="00F87C50" w:rsidP="00F87C50">
      <w:pPr>
        <w:pStyle w:val="SHHeading2"/>
      </w:pPr>
      <w:r>
        <w:t>In this Licence:</w:t>
      </w:r>
    </w:p>
    <w:p w14:paraId="4CE35904" w14:textId="7C7AD091" w:rsidR="00F87C50" w:rsidRDefault="001B5E27" w:rsidP="00F87C50">
      <w:pPr>
        <w:pStyle w:val="SHHeading3"/>
      </w:pPr>
      <w:r>
        <w:t>“</w:t>
      </w:r>
      <w:r w:rsidR="00F87C50">
        <w:t>notice</w:t>
      </w:r>
      <w:r>
        <w:t>”</w:t>
      </w:r>
      <w:r w:rsidR="00F87C50">
        <w:t xml:space="preserve"> means any notice, notification or request given or made under it</w:t>
      </w:r>
      <w:r>
        <w:t>; and</w:t>
      </w:r>
    </w:p>
    <w:p w14:paraId="48DACE36" w14:textId="77777777" w:rsidR="00F87C50" w:rsidRDefault="00F87C50" w:rsidP="00F87C50">
      <w:pPr>
        <w:pStyle w:val="SHHeading3"/>
      </w:pPr>
      <w:r>
        <w:lastRenderedPageBreak/>
        <w:t>a notice must be given or made in writing.</w:t>
      </w:r>
    </w:p>
    <w:p w14:paraId="0D25CCB4" w14:textId="77777777" w:rsidR="00F87C50" w:rsidRDefault="00F87C50" w:rsidP="00F87C50">
      <w:pPr>
        <w:pStyle w:val="SHHeading2"/>
      </w:pPr>
      <w:r>
        <w:t>References in this Licence to:</w:t>
      </w:r>
    </w:p>
    <w:p w14:paraId="7E2ADC1F" w14:textId="77777777" w:rsidR="00F87C50" w:rsidRDefault="00F87C50" w:rsidP="00F87C50">
      <w:pPr>
        <w:pStyle w:val="SHHeading3"/>
      </w:pPr>
      <w:r>
        <w:t xml:space="preserve">the parties </w:t>
      </w:r>
      <w:r w:rsidRPr="00434C0A">
        <w:t>include references to their respective successors in title</w:t>
      </w:r>
      <w:r>
        <w:t>;</w:t>
      </w:r>
    </w:p>
    <w:p w14:paraId="4D4B7D15" w14:textId="1DE51B17" w:rsidR="00F87C50" w:rsidRDefault="00F87C50" w:rsidP="00F87C50">
      <w:pPr>
        <w:pStyle w:val="SHHeading3"/>
      </w:pPr>
      <w:r>
        <w:t>an Act are to that Act as amended from time to time and to any Act that replaces it;</w:t>
      </w:r>
    </w:p>
    <w:p w14:paraId="640A7727" w14:textId="77777777" w:rsidR="00F87C50" w:rsidRDefault="00F87C50" w:rsidP="00F87C50">
      <w:pPr>
        <w:pStyle w:val="SHHeading3"/>
      </w:pPr>
      <w:r>
        <w:t>the singular include the plural and vice versa, and one gender includes any other;</w:t>
      </w:r>
    </w:p>
    <w:p w14:paraId="7EFBCD3E" w14:textId="42050908" w:rsidR="0079667B" w:rsidRDefault="0079667B" w:rsidP="00F87C50">
      <w:pPr>
        <w:pStyle w:val="SHHeading3"/>
      </w:pPr>
      <w:r w:rsidRPr="0079667B">
        <w:t>a person includes a natural person, corporate or unincorporated body (whether or not having separate legal personality);</w:t>
      </w:r>
    </w:p>
    <w:p w14:paraId="0089FBEC" w14:textId="3E3F0F42" w:rsidR="00F87C50" w:rsidRDefault="00F87C50" w:rsidP="00F87C50">
      <w:pPr>
        <w:pStyle w:val="SHHeading3"/>
      </w:pPr>
      <w:r>
        <w:t xml:space="preserve">clauses and </w:t>
      </w:r>
      <w:r w:rsidR="001B5E27">
        <w:t>Schedules </w:t>
      </w:r>
      <w:r>
        <w:t>are to the</w:t>
      </w:r>
      <w:r w:rsidR="001B5E27">
        <w:t xml:space="preserve"> clauses </w:t>
      </w:r>
      <w:r>
        <w:t xml:space="preserve">of and </w:t>
      </w:r>
      <w:r w:rsidR="001B5E27">
        <w:t>Schedules </w:t>
      </w:r>
      <w:r>
        <w:t>to this Licence and references to</w:t>
      </w:r>
      <w:r w:rsidR="001B5E27">
        <w:t xml:space="preserve"> paragraphs </w:t>
      </w:r>
      <w:r>
        <w:t>are to the</w:t>
      </w:r>
      <w:r w:rsidR="001B5E27">
        <w:t xml:space="preserve"> paragraphs </w:t>
      </w:r>
      <w:r>
        <w:t xml:space="preserve">of the </w:t>
      </w:r>
      <w:r w:rsidR="001B5E27">
        <w:t>Schedule </w:t>
      </w:r>
      <w:r>
        <w:t>in which the references are made;</w:t>
      </w:r>
    </w:p>
    <w:p w14:paraId="48923DAA" w14:textId="77777777" w:rsidR="00F87C50" w:rsidRDefault="00F87C50" w:rsidP="00F87C50">
      <w:pPr>
        <w:pStyle w:val="SHHeading3"/>
      </w:pPr>
      <w:r>
        <w:t>the Landlord having a right of approval or consent mean a prior written approval or consent, which will not be unreasonably withheld or delayed except where this Licence specifies that the Landlord has absolute discretion;</w:t>
      </w:r>
    </w:p>
    <w:p w14:paraId="2D546DB0" w14:textId="193382CC" w:rsidR="00F87C50" w:rsidRDefault="00F87C50" w:rsidP="00F87C50">
      <w:pPr>
        <w:pStyle w:val="SHHeading3"/>
      </w:pPr>
      <w:r>
        <w:t>any sums being payable on demand or when demanded mean being payable when demanded in writing</w:t>
      </w:r>
      <w:r w:rsidR="001B5E27">
        <w:t>; and</w:t>
      </w:r>
    </w:p>
    <w:p w14:paraId="1B00D075" w14:textId="0E0839F4" w:rsidR="00F87C50" w:rsidRDefault="00F87C50" w:rsidP="00F87C50">
      <w:pPr>
        <w:pStyle w:val="SHHeading3"/>
      </w:pPr>
      <w:r>
        <w:t>the provision of plans, drawings, specifications or other documents means their provision in hard copy or electronically in PDF format or in any other easily readable format as may be appropriate in the context of the purpose for which they are provided and the nature of the information that they contain, but not in a format that is proprietary to a particular computer system or program that cannot be imported into or easily read by another computer system or program.</w:t>
      </w:r>
      <w:r w:rsidRPr="00F87C50">
        <w:rPr>
          <w:rStyle w:val="FootnoteReference"/>
        </w:rPr>
        <w:footnoteReference w:id="5"/>
      </w:r>
    </w:p>
    <w:p w14:paraId="0949D1FA" w14:textId="77777777" w:rsidR="00F87C50" w:rsidRDefault="00F87C50" w:rsidP="00F87C50">
      <w:pPr>
        <w:pStyle w:val="SHHeading2"/>
      </w:pPr>
      <w:r>
        <w:t>Obligations in this Licence:</w:t>
      </w:r>
    </w:p>
    <w:p w14:paraId="70092382" w14:textId="77777777" w:rsidR="00F87C50" w:rsidRDefault="00F87C50" w:rsidP="00F87C50">
      <w:pPr>
        <w:pStyle w:val="SHHeading3"/>
      </w:pPr>
      <w:r>
        <w:t>owed by or to more than one person are owed by or to them jointly and severally;</w:t>
      </w:r>
    </w:p>
    <w:p w14:paraId="29A41B34" w14:textId="364D7A9A" w:rsidR="00F87C50" w:rsidRDefault="00F87C50" w:rsidP="00F87C50">
      <w:pPr>
        <w:pStyle w:val="SHHeading3"/>
      </w:pPr>
      <w:r>
        <w:t>to do something include an obligation not to waive any obligation of another person to do it</w:t>
      </w:r>
      <w:r w:rsidR="001B5E27">
        <w:t>; and</w:t>
      </w:r>
    </w:p>
    <w:p w14:paraId="17B45FCD" w14:textId="77777777" w:rsidR="00F87C50" w:rsidRDefault="00F87C50" w:rsidP="00F87C50">
      <w:pPr>
        <w:pStyle w:val="SHHeading3"/>
      </w:pPr>
      <w:r>
        <w:t>not to do something include an obligation not to permit or allow another person to do it.</w:t>
      </w:r>
    </w:p>
    <w:p w14:paraId="7DCC0101" w14:textId="77777777" w:rsidR="00F87C50" w:rsidRDefault="00F87C50" w:rsidP="00F87C50">
      <w:pPr>
        <w:pStyle w:val="SHHeading2"/>
      </w:pPr>
      <w:bookmarkStart w:id="8" w:name="_Ref521417752"/>
      <w:r>
        <w:t>Where the Tenant is obliged to pay any costs that the Landlord incurs (or any proportion of them) under this Licence, those costs must be reasonable and proper and reasonably and properly incurred.</w:t>
      </w:r>
      <w:bookmarkEnd w:id="8"/>
    </w:p>
    <w:p w14:paraId="164F72C9" w14:textId="698B1BBD" w:rsidR="00F87C50" w:rsidRDefault="00F87C50" w:rsidP="00F87C50">
      <w:pPr>
        <w:pStyle w:val="SHHeading2"/>
      </w:pPr>
      <w:r>
        <w:t>If any provision or part of any provision of this Licence is held to be illegal, invalid or unenforceable, that provision or part will apply with such modification as may be necessary to make it legal, valid and enforceable</w:t>
      </w:r>
      <w:r w:rsidR="001B5E27">
        <w:t xml:space="preserve">.  </w:t>
      </w:r>
      <w:r>
        <w:t>If modification is not possible, that provision or part will be deemed to be deleted</w:t>
      </w:r>
      <w:r w:rsidR="001B5E27">
        <w:t xml:space="preserve">.  </w:t>
      </w:r>
      <w:r>
        <w:t>The legality, validity or enforceability of the remainder of this Licence will not be affected.</w:t>
      </w:r>
    </w:p>
    <w:p w14:paraId="4184BF92" w14:textId="1B040BC1" w:rsidR="00471518" w:rsidRPr="00A0332D" w:rsidRDefault="00A0332D" w:rsidP="00A0332D">
      <w:pPr>
        <w:pStyle w:val="SHHeading1"/>
      </w:pPr>
      <w:bookmarkStart w:id="9" w:name="_Ref4594905"/>
      <w:bookmarkStart w:id="10" w:name="_Toc6301572"/>
      <w:r w:rsidRPr="00A0332D">
        <w:t xml:space="preserve">Licence </w:t>
      </w:r>
      <w:bookmarkEnd w:id="6"/>
      <w:bookmarkEnd w:id="7"/>
      <w:r w:rsidRPr="00A0332D">
        <w:t>for alterations</w:t>
      </w:r>
      <w:bookmarkEnd w:id="9"/>
      <w:bookmarkEnd w:id="10"/>
    </w:p>
    <w:p w14:paraId="4184BF93" w14:textId="77777777" w:rsidR="00471518" w:rsidRPr="00F0635B" w:rsidRDefault="00471518" w:rsidP="00A0332D">
      <w:pPr>
        <w:pStyle w:val="SHHeading2"/>
      </w:pPr>
      <w:r w:rsidRPr="00F0635B">
        <w:t xml:space="preserve">The Landlord permits the </w:t>
      </w:r>
      <w:r w:rsidR="00666F5B" w:rsidRPr="00F0635B">
        <w:t>Tenant</w:t>
      </w:r>
      <w:r w:rsidRPr="00F0635B">
        <w:t xml:space="preserve"> to </w:t>
      </w:r>
      <w:r w:rsidR="00CF75C0" w:rsidRPr="00F0635B">
        <w:t>carry out the Works on the terms of this Licence.</w:t>
      </w:r>
    </w:p>
    <w:p w14:paraId="4184BF94" w14:textId="6B4EA16C" w:rsidR="00471518" w:rsidRPr="00A0332D" w:rsidRDefault="00A0332D" w:rsidP="00A0332D">
      <w:pPr>
        <w:pStyle w:val="SHHeading1"/>
      </w:pPr>
      <w:bookmarkStart w:id="11" w:name="_Toc6301573"/>
      <w:r w:rsidRPr="00A0332D">
        <w:lastRenderedPageBreak/>
        <w:t xml:space="preserve">Obligations before beginning the </w:t>
      </w:r>
      <w:r>
        <w:t>W</w:t>
      </w:r>
      <w:r w:rsidRPr="00A0332D">
        <w:t>orks</w:t>
      </w:r>
      <w:bookmarkEnd w:id="11"/>
    </w:p>
    <w:p w14:paraId="4184BF95" w14:textId="77777777" w:rsidR="00CF75C0" w:rsidRPr="00F0635B" w:rsidRDefault="00CF75C0" w:rsidP="00A0332D">
      <w:pPr>
        <w:pStyle w:val="SHHeading2"/>
      </w:pPr>
      <w:r w:rsidRPr="00F0635B">
        <w:t xml:space="preserve">Before starting the Works the Tenant </w:t>
      </w:r>
      <w:r w:rsidR="00D252C0" w:rsidRPr="00F0635B">
        <w:t>must</w:t>
      </w:r>
      <w:r w:rsidRPr="00F0635B">
        <w:t>:</w:t>
      </w:r>
    </w:p>
    <w:p w14:paraId="4184BF96" w14:textId="7E3A4293" w:rsidR="00CF75C0" w:rsidRPr="00F0635B" w:rsidRDefault="00CF75C0" w:rsidP="00A0332D">
      <w:pPr>
        <w:pStyle w:val="SHHeading3"/>
      </w:pPr>
      <w:r w:rsidRPr="00F0635B">
        <w:t xml:space="preserve">obtain and provide the Landlord with copies of </w:t>
      </w:r>
      <w:r w:rsidR="00D252C0" w:rsidRPr="00F0635B">
        <w:t>any</w:t>
      </w:r>
      <w:r w:rsidRPr="00F0635B">
        <w:t xml:space="preserve"> Consents</w:t>
      </w:r>
      <w:r w:rsidR="002979FC" w:rsidRPr="00F0635B">
        <w:t xml:space="preserve"> </w:t>
      </w:r>
      <w:r w:rsidR="00D252C0" w:rsidRPr="00F0635B">
        <w:t xml:space="preserve">that are required before </w:t>
      </w:r>
      <w:r w:rsidR="00DE7B13" w:rsidRPr="00F0635B">
        <w:t>they</w:t>
      </w:r>
      <w:r w:rsidR="00F9345A" w:rsidRPr="00F0635B">
        <w:t xml:space="preserve"> are begun</w:t>
      </w:r>
      <w:r w:rsidR="00D252C0" w:rsidRPr="00F0635B">
        <w:t xml:space="preserve"> </w:t>
      </w:r>
      <w:r w:rsidR="002979FC" w:rsidRPr="00F0635B">
        <w:t>and</w:t>
      </w:r>
      <w:r w:rsidR="00D252C0" w:rsidRPr="00F0635B">
        <w:t xml:space="preserve">, where required by the terms of the </w:t>
      </w:r>
      <w:r w:rsidR="002236D4">
        <w:t xml:space="preserve">First </w:t>
      </w:r>
      <w:r w:rsidR="00D252C0" w:rsidRPr="00F0635B">
        <w:t>Lease</w:t>
      </w:r>
      <w:r w:rsidR="002236D4">
        <w:t xml:space="preserve"> or the Second Lease</w:t>
      </w:r>
      <w:r w:rsidR="00D252C0" w:rsidRPr="00F0635B">
        <w:t>,</w:t>
      </w:r>
      <w:r w:rsidR="002979FC" w:rsidRPr="00F0635B">
        <w:t xml:space="preserve"> obtain the Landlord</w:t>
      </w:r>
      <w:r w:rsidR="001B5E27">
        <w:t>’</w:t>
      </w:r>
      <w:r w:rsidR="002979FC" w:rsidRPr="00F0635B">
        <w:t>s approval to them</w:t>
      </w:r>
      <w:r w:rsidRPr="00F0635B">
        <w:t>;</w:t>
      </w:r>
    </w:p>
    <w:p w14:paraId="4184BF97" w14:textId="77777777" w:rsidR="00E91DFD" w:rsidRPr="00F0635B" w:rsidRDefault="00E91DFD" w:rsidP="00A0332D">
      <w:pPr>
        <w:pStyle w:val="SHHeading3"/>
      </w:pPr>
      <w:r w:rsidRPr="00F0635B">
        <w:t>fulfil any conditions in the Consents required to be fulfilled before the</w:t>
      </w:r>
      <w:r w:rsidR="00DE7B13" w:rsidRPr="00F0635B">
        <w:t>y</w:t>
      </w:r>
      <w:r w:rsidRPr="00F0635B">
        <w:t xml:space="preserve"> are </w:t>
      </w:r>
      <w:r w:rsidR="00C14055" w:rsidRPr="00F0635B">
        <w:t>begun</w:t>
      </w:r>
      <w:r w:rsidRPr="00F0635B">
        <w:t>;</w:t>
      </w:r>
    </w:p>
    <w:p w14:paraId="4184BF98" w14:textId="36BA76FF" w:rsidR="00A01DEB" w:rsidRPr="00F0635B" w:rsidRDefault="00A01DEB" w:rsidP="00A0332D">
      <w:pPr>
        <w:pStyle w:val="SHHeading3"/>
      </w:pPr>
      <w:r w:rsidRPr="00F0635B">
        <w:t>assume liability for and pa</w:t>
      </w:r>
      <w:r w:rsidR="0009750C" w:rsidRPr="00F0635B">
        <w:t>y</w:t>
      </w:r>
      <w:r w:rsidRPr="00F0635B">
        <w:t xml:space="preserve"> any community infrastructure levy payable in respect of the Works pursuant to section</w:t>
      </w:r>
      <w:r w:rsidR="001B5E27">
        <w:t> </w:t>
      </w:r>
      <w:r w:rsidR="001B5E27" w:rsidRPr="00F0635B">
        <w:t>2</w:t>
      </w:r>
      <w:r w:rsidRPr="00F0635B">
        <w:t>0</w:t>
      </w:r>
      <w:r w:rsidR="001B5E27" w:rsidRPr="00F0635B">
        <w:t>6</w:t>
      </w:r>
      <w:r w:rsidR="001B5E27">
        <w:t> </w:t>
      </w:r>
      <w:r w:rsidRPr="00F0635B">
        <w:t>Planning Act</w:t>
      </w:r>
      <w:r w:rsidR="001B5E27">
        <w:t> </w:t>
      </w:r>
      <w:r w:rsidR="001B5E27" w:rsidRPr="00F0635B">
        <w:t>2</w:t>
      </w:r>
      <w:r w:rsidRPr="00F0635B">
        <w:t>008;</w:t>
      </w:r>
    </w:p>
    <w:p w14:paraId="4184BF99" w14:textId="4AB2DA76" w:rsidR="00CF75C0" w:rsidRPr="00F0635B" w:rsidRDefault="00CF75C0" w:rsidP="00A0332D">
      <w:pPr>
        <w:pStyle w:val="SHHeading3"/>
      </w:pPr>
      <w:r w:rsidRPr="00F0635B">
        <w:t>notify the Landlord of the date on which the Tenant intends to start the Works</w:t>
      </w:r>
      <w:r w:rsidR="001B5E27">
        <w:t>; and</w:t>
      </w:r>
    </w:p>
    <w:p w14:paraId="4184BF9A" w14:textId="77777777" w:rsidR="00CF75C0" w:rsidRPr="00F0635B" w:rsidRDefault="00CF75C0" w:rsidP="00A0332D">
      <w:pPr>
        <w:pStyle w:val="SHHeading3"/>
      </w:pPr>
      <w:r w:rsidRPr="00F0635B">
        <w:t xml:space="preserve">provide the Landlord with any information relating to the Works as may be required by </w:t>
      </w:r>
      <w:r w:rsidR="00DE7B13" w:rsidRPr="00F0635B">
        <w:t xml:space="preserve">its </w:t>
      </w:r>
      <w:r w:rsidRPr="00F0635B">
        <w:t xml:space="preserve">insurers </w:t>
      </w:r>
      <w:r w:rsidR="00276994" w:rsidRPr="00F0635B">
        <w:t>and pay any additional insurance premium</w:t>
      </w:r>
      <w:r w:rsidR="002236D4">
        <w:t>s</w:t>
      </w:r>
      <w:r w:rsidR="00276994" w:rsidRPr="00F0635B">
        <w:t xml:space="preserve"> payable due</w:t>
      </w:r>
      <w:r w:rsidR="00B523D0">
        <w:t xml:space="preserve"> </w:t>
      </w:r>
      <w:r w:rsidR="00276994" w:rsidRPr="00F0635B">
        <w:t>to the carrying out of the Works</w:t>
      </w:r>
      <w:r w:rsidR="002236D4">
        <w:t xml:space="preserve"> under the First Lease and the Second Lease</w:t>
      </w:r>
      <w:r w:rsidRPr="00F0635B">
        <w:t>.</w:t>
      </w:r>
    </w:p>
    <w:p w14:paraId="4184BF9B" w14:textId="77777777" w:rsidR="00C13C67" w:rsidRPr="00F0635B" w:rsidRDefault="00C13C67" w:rsidP="00A0332D">
      <w:pPr>
        <w:pStyle w:val="SHHeading2"/>
      </w:pPr>
      <w:r w:rsidRPr="00F0635B">
        <w:t xml:space="preserve">If any variations to the </w:t>
      </w:r>
      <w:r w:rsidR="00D252C0" w:rsidRPr="00F0635B">
        <w:t>Plans</w:t>
      </w:r>
      <w:r w:rsidRPr="00F0635B">
        <w:t xml:space="preserve"> are required in order to obtain any of the Consents, the Tenant </w:t>
      </w:r>
      <w:r w:rsidR="00E91DFD" w:rsidRPr="00F0635B">
        <w:t>must</w:t>
      </w:r>
      <w:r w:rsidRPr="00F0635B">
        <w:t xml:space="preserve"> obtain the approval of the Landlord to those variations.</w:t>
      </w:r>
    </w:p>
    <w:p w14:paraId="4184BF9C" w14:textId="05D28F79" w:rsidR="002979FC" w:rsidRPr="00F0635B" w:rsidRDefault="002979FC" w:rsidP="00A0332D">
      <w:pPr>
        <w:pStyle w:val="SHHeading2"/>
      </w:pPr>
      <w:r w:rsidRPr="00F0635B">
        <w:t xml:space="preserve">The Tenant </w:t>
      </w:r>
      <w:r w:rsidR="00E91DFD" w:rsidRPr="00F0635B">
        <w:t>must</w:t>
      </w:r>
      <w:r w:rsidRPr="00F0635B">
        <w:t xml:space="preserve"> ensure that it or its building contractor has put in place public liability</w:t>
      </w:r>
      <w:r w:rsidR="00C13C67" w:rsidRPr="00F0635B">
        <w:t xml:space="preserve"> and employer</w:t>
      </w:r>
      <w:r w:rsidR="001B5E27">
        <w:t>’</w:t>
      </w:r>
      <w:r w:rsidR="00C13C67" w:rsidRPr="00F0635B">
        <w:t>s liability</w:t>
      </w:r>
      <w:r w:rsidRPr="00F0635B">
        <w:t xml:space="preserve"> insurance of at least £[5] million in respect of </w:t>
      </w:r>
      <w:r w:rsidR="00C13C67" w:rsidRPr="00F0635B">
        <w:t>each</w:t>
      </w:r>
      <w:r w:rsidRPr="00F0635B">
        <w:t xml:space="preserve"> claim and </w:t>
      </w:r>
      <w:r w:rsidR="00C13C67" w:rsidRPr="00F0635B">
        <w:t xml:space="preserve">provide the Landlord with </w:t>
      </w:r>
      <w:r w:rsidR="00722ED0" w:rsidRPr="00F0635B">
        <w:t>a summary of the main terms of the insurance policies</w:t>
      </w:r>
      <w:r w:rsidR="00C13C67" w:rsidRPr="00F0635B">
        <w:t xml:space="preserve"> </w:t>
      </w:r>
      <w:r w:rsidR="00722ED0" w:rsidRPr="00F0635B">
        <w:t xml:space="preserve">and evidence </w:t>
      </w:r>
      <w:r w:rsidR="00B41445" w:rsidRPr="00F0635B">
        <w:t xml:space="preserve">that </w:t>
      </w:r>
      <w:r w:rsidR="00722ED0" w:rsidRPr="00F0635B">
        <w:t xml:space="preserve">the premiums have been paid </w:t>
      </w:r>
      <w:r w:rsidRPr="00F0635B">
        <w:t>before starting the Works</w:t>
      </w:r>
      <w:r w:rsidR="00C13C67" w:rsidRPr="00F0635B">
        <w:t>.</w:t>
      </w:r>
    </w:p>
    <w:p w14:paraId="4184BF9D" w14:textId="7B5AB9A8" w:rsidR="002979FC" w:rsidRPr="00A0332D" w:rsidRDefault="00A0332D" w:rsidP="00A0332D">
      <w:pPr>
        <w:pStyle w:val="SHHeading1"/>
      </w:pPr>
      <w:bookmarkStart w:id="12" w:name="_Toc6301574"/>
      <w:r w:rsidRPr="00A0332D">
        <w:t xml:space="preserve">Obligations when carrying out the </w:t>
      </w:r>
      <w:r>
        <w:t>W</w:t>
      </w:r>
      <w:r w:rsidRPr="00A0332D">
        <w:t>orks</w:t>
      </w:r>
      <w:bookmarkEnd w:id="12"/>
    </w:p>
    <w:p w14:paraId="4184BF9E" w14:textId="77777777" w:rsidR="00CF75C0" w:rsidRPr="00F0635B" w:rsidRDefault="00CF75C0" w:rsidP="00A0332D">
      <w:pPr>
        <w:pStyle w:val="SHHeading2"/>
      </w:pPr>
      <w:r w:rsidRPr="00F0635B">
        <w:t>If it starts t</w:t>
      </w:r>
      <w:r w:rsidR="00DE7B13" w:rsidRPr="00F0635B">
        <w:t>he Works</w:t>
      </w:r>
      <w:r w:rsidRPr="00F0635B">
        <w:t xml:space="preserve">, the Tenant </w:t>
      </w:r>
      <w:r w:rsidR="00E91DFD" w:rsidRPr="00F0635B">
        <w:t>must</w:t>
      </w:r>
      <w:r w:rsidRPr="00F0635B">
        <w:t xml:space="preserve"> carry out and complete </w:t>
      </w:r>
      <w:r w:rsidR="00DE7B13" w:rsidRPr="00F0635B">
        <w:t>them</w:t>
      </w:r>
      <w:r w:rsidRPr="00F0635B">
        <w:t>:</w:t>
      </w:r>
    </w:p>
    <w:p w14:paraId="4184BF9F" w14:textId="4F9045AC" w:rsidR="00CF75C0" w:rsidRPr="00F0635B" w:rsidRDefault="00C21B32" w:rsidP="00A0332D">
      <w:pPr>
        <w:pStyle w:val="SHHeading3"/>
      </w:pPr>
      <w:r>
        <w:t>as soon as reasonably practicable</w:t>
      </w:r>
      <w:r w:rsidR="00CF75C0" w:rsidRPr="00F0635B">
        <w:t>, and in any event within [six] months after the date of this Licence;</w:t>
      </w:r>
    </w:p>
    <w:p w14:paraId="4184BFA0" w14:textId="77777777" w:rsidR="00CF75C0" w:rsidRPr="00F0635B" w:rsidRDefault="00CF75C0" w:rsidP="00A0332D">
      <w:pPr>
        <w:pStyle w:val="SHHeading3"/>
      </w:pPr>
      <w:r w:rsidRPr="00F0635B">
        <w:t xml:space="preserve">in accordance </w:t>
      </w:r>
      <w:r w:rsidR="00722ED0" w:rsidRPr="00F0635B">
        <w:t xml:space="preserve">with </w:t>
      </w:r>
      <w:r w:rsidR="00276994" w:rsidRPr="00F0635B">
        <w:t>the</w:t>
      </w:r>
      <w:r w:rsidRPr="00F0635B">
        <w:t xml:space="preserve"> </w:t>
      </w:r>
      <w:r w:rsidR="00D252C0" w:rsidRPr="00F0635B">
        <w:t>Plans</w:t>
      </w:r>
      <w:r w:rsidRPr="00F0635B">
        <w:t>;</w:t>
      </w:r>
    </w:p>
    <w:p w14:paraId="4184BFA1" w14:textId="77777777" w:rsidR="00CF75C0" w:rsidRPr="00F0635B" w:rsidRDefault="00CF75C0" w:rsidP="00A0332D">
      <w:pPr>
        <w:pStyle w:val="SHHeading3"/>
      </w:pPr>
      <w:r w:rsidRPr="00F0635B">
        <w:t xml:space="preserve">in a </w:t>
      </w:r>
      <w:r w:rsidR="00722ED0" w:rsidRPr="00F0635B">
        <w:t>good</w:t>
      </w:r>
      <w:r w:rsidRPr="00F0635B">
        <w:t xml:space="preserve"> and workmanlike manner and with good quality materials;</w:t>
      </w:r>
    </w:p>
    <w:p w14:paraId="4184BFA2" w14:textId="3D9DD579" w:rsidR="00CF75C0" w:rsidRDefault="00CF75C0" w:rsidP="00A0332D">
      <w:pPr>
        <w:pStyle w:val="SHHeading3"/>
      </w:pPr>
      <w:r w:rsidRPr="00F0635B">
        <w:t xml:space="preserve">[in accordance with the reasonable principles, standards and guidelines set out in any relevant guide or handbook published by the Landlord </w:t>
      </w:r>
      <w:r w:rsidR="00722ED0" w:rsidRPr="00F0635B">
        <w:t>at the date of this Licence</w:t>
      </w:r>
      <w:r w:rsidRPr="00F0635B">
        <w:t xml:space="preserve"> for tenant</w:t>
      </w:r>
      <w:r w:rsidR="001B5E27">
        <w:t>’</w:t>
      </w:r>
      <w:r w:rsidRPr="00F0635B">
        <w:t xml:space="preserve">s works carried out at the </w:t>
      </w:r>
      <w:r w:rsidR="002236D4">
        <w:t xml:space="preserve">First </w:t>
      </w:r>
      <w:r w:rsidRPr="00F0635B">
        <w:t>Premises</w:t>
      </w:r>
      <w:r w:rsidR="002236D4">
        <w:t xml:space="preserve"> or the Second Premises</w:t>
      </w:r>
      <w:r w:rsidRPr="00F0635B">
        <w:t>;]</w:t>
      </w:r>
    </w:p>
    <w:p w14:paraId="0FE5F9CB" w14:textId="60A869DF" w:rsidR="007F1536" w:rsidRPr="00F0635B" w:rsidRDefault="007F1536" w:rsidP="00A0332D">
      <w:pPr>
        <w:pStyle w:val="SHHeading3"/>
      </w:pPr>
      <w:r>
        <w:t>without using Prohibited Materials;</w:t>
      </w:r>
    </w:p>
    <w:p w14:paraId="4184BFA3" w14:textId="1EDECDA9" w:rsidR="00C13C67" w:rsidRPr="00F0635B" w:rsidRDefault="00C13C67" w:rsidP="00A0332D">
      <w:pPr>
        <w:pStyle w:val="SHHeading3"/>
      </w:pPr>
      <w:r w:rsidRPr="00F0635B">
        <w:t xml:space="preserve">[[during][outside] the hours of </w:t>
      </w:r>
      <w:r w:rsidR="007F1536">
        <w:t>[TIME]</w:t>
      </w:r>
      <w:r w:rsidRPr="00F0635B">
        <w:t xml:space="preserve"> to </w:t>
      </w:r>
      <w:r w:rsidR="007F1536">
        <w:t>[TIME]</w:t>
      </w:r>
      <w:r w:rsidRPr="00F0635B">
        <w:t>;</w:t>
      </w:r>
      <w:r w:rsidRPr="00F87C50">
        <w:rPr>
          <w:rStyle w:val="FootnoteReference"/>
        </w:rPr>
        <w:footnoteReference w:id="6"/>
      </w:r>
      <w:r w:rsidRPr="00F0635B">
        <w:t>]</w:t>
      </w:r>
    </w:p>
    <w:p w14:paraId="4184BFA4" w14:textId="77777777" w:rsidR="00CF75C0" w:rsidRDefault="00CF75C0" w:rsidP="00A0332D">
      <w:pPr>
        <w:pStyle w:val="SHHeading3"/>
      </w:pPr>
      <w:r w:rsidRPr="00F0635B">
        <w:t>in compliance with the Consents and all Acts</w:t>
      </w:r>
      <w:r w:rsidR="00C13C67" w:rsidRPr="00F0635B">
        <w:t xml:space="preserve"> of Parliament (and any delegated legislation made under them</w:t>
      </w:r>
      <w:r w:rsidR="009B3F83" w:rsidRPr="00F0635B">
        <w:t>)</w:t>
      </w:r>
      <w:r w:rsidRPr="00F0635B">
        <w:t xml:space="preserve"> and with the requirements of the insurers of the </w:t>
      </w:r>
      <w:r w:rsidR="002236D4">
        <w:t xml:space="preserve">First </w:t>
      </w:r>
      <w:r w:rsidRPr="00F0635B">
        <w:t>Premises</w:t>
      </w:r>
      <w:r w:rsidR="002236D4">
        <w:t>, the Second Premises</w:t>
      </w:r>
      <w:r w:rsidRPr="00F0635B">
        <w:t xml:space="preserve"> and (where applicable) of any competent authority</w:t>
      </w:r>
      <w:r w:rsidR="00A4583E">
        <w:t xml:space="preserve"> or utility provider</w:t>
      </w:r>
      <w:r w:rsidRPr="00F0635B">
        <w:t>;</w:t>
      </w:r>
    </w:p>
    <w:p w14:paraId="31EED9A2" w14:textId="572FE802" w:rsidR="00CE7A81" w:rsidRPr="00F0635B" w:rsidRDefault="00CE7A81" w:rsidP="00A0332D">
      <w:pPr>
        <w:pStyle w:val="SHHeading3"/>
      </w:pPr>
      <w:r>
        <w:t>without affecting the structural integrity of the First Premises or the Second Premises</w:t>
      </w:r>
      <w:r w:rsidR="002906DD">
        <w:t xml:space="preserve"> or any land and buildings of which they form a part</w:t>
      </w:r>
      <w:r w:rsidR="001B5E27">
        <w:t>; and</w:t>
      </w:r>
    </w:p>
    <w:p w14:paraId="4184BFA6" w14:textId="5241E80A" w:rsidR="00CF75C0" w:rsidRPr="00F0635B" w:rsidRDefault="00CF75C0" w:rsidP="009956D2">
      <w:pPr>
        <w:pStyle w:val="SHHeading3"/>
      </w:pPr>
      <w:r w:rsidRPr="00F0635B">
        <w:t xml:space="preserve">with as little interference as reasonably practicable to the </w:t>
      </w:r>
      <w:r w:rsidR="00276994" w:rsidRPr="00F0635B">
        <w:t>owners, tenants or occupiers of any adjoining or neighbouring property</w:t>
      </w:r>
      <w:r w:rsidRPr="00F0635B">
        <w:t>.</w:t>
      </w:r>
    </w:p>
    <w:p w14:paraId="4184BFA7" w14:textId="77777777" w:rsidR="00CF75C0" w:rsidRPr="00F0635B" w:rsidRDefault="00CF75C0" w:rsidP="00A0332D">
      <w:pPr>
        <w:pStyle w:val="SHHeading2"/>
      </w:pPr>
      <w:r w:rsidRPr="00F0635B">
        <w:lastRenderedPageBreak/>
        <w:t xml:space="preserve">The Tenant </w:t>
      </w:r>
      <w:r w:rsidR="00E91DFD" w:rsidRPr="00F0635B">
        <w:t>must</w:t>
      </w:r>
      <w:r w:rsidRPr="00F0635B">
        <w:t xml:space="preserve"> make good immediately any physical damage caused by the carrying out of the Works.</w:t>
      </w:r>
    </w:p>
    <w:p w14:paraId="4184BFA8" w14:textId="77777777" w:rsidR="002236D4" w:rsidRDefault="00CF75C0" w:rsidP="00A0332D">
      <w:pPr>
        <w:pStyle w:val="SHHeading2"/>
      </w:pPr>
      <w:r w:rsidRPr="00F0635B">
        <w:t xml:space="preserve">The Tenant </w:t>
      </w:r>
      <w:r w:rsidR="00E91DFD" w:rsidRPr="00F0635B">
        <w:t>must</w:t>
      </w:r>
      <w:r w:rsidRPr="00F0635B">
        <w:t xml:space="preserve"> permit the Landlord to inspect the progress of the Works at all reasonable times</w:t>
      </w:r>
      <w:r w:rsidR="00722ED0" w:rsidRPr="00F0635B">
        <w:t xml:space="preserve"> subject to the Landlord complying with</w:t>
      </w:r>
      <w:r w:rsidR="002236D4">
        <w:t>:</w:t>
      </w:r>
    </w:p>
    <w:p w14:paraId="4184BFA9" w14:textId="4EAEB41F" w:rsidR="00CF75C0" w:rsidRDefault="00722ED0" w:rsidP="00A0332D">
      <w:pPr>
        <w:pStyle w:val="SHHeading3"/>
      </w:pPr>
      <w:r w:rsidRPr="00F0635B">
        <w:t xml:space="preserve">any conditions relating to entry onto the </w:t>
      </w:r>
      <w:r w:rsidR="002236D4">
        <w:t xml:space="preserve">First </w:t>
      </w:r>
      <w:r w:rsidRPr="00F0635B">
        <w:t xml:space="preserve">Premises contained in the </w:t>
      </w:r>
      <w:r w:rsidR="002236D4">
        <w:t xml:space="preserve">First </w:t>
      </w:r>
      <w:r w:rsidRPr="00F0635B">
        <w:t>Lease</w:t>
      </w:r>
      <w:r w:rsidR="001B5E27">
        <w:t>; and</w:t>
      </w:r>
    </w:p>
    <w:p w14:paraId="4184BFAA" w14:textId="2A4017A0" w:rsidR="002236D4" w:rsidRPr="00F0635B" w:rsidRDefault="002236D4" w:rsidP="00A0332D">
      <w:pPr>
        <w:pStyle w:val="SHHeading3"/>
      </w:pPr>
      <w:r>
        <w:t>any conditions relating to entry on</w:t>
      </w:r>
      <w:r w:rsidR="005A6DFB">
        <w:t>to</w:t>
      </w:r>
      <w:r>
        <w:t xml:space="preserve"> the Second Premises contained in the Second Lease.</w:t>
      </w:r>
    </w:p>
    <w:p w14:paraId="4184BFAB" w14:textId="77777777" w:rsidR="00C13C67" w:rsidRPr="00F0635B" w:rsidRDefault="00C13C67" w:rsidP="00A0332D">
      <w:pPr>
        <w:pStyle w:val="SHHeading2"/>
      </w:pPr>
      <w:r w:rsidRPr="00F0635B">
        <w:t xml:space="preserve">All plant, equipment and materials used in connection with the Works </w:t>
      </w:r>
      <w:r w:rsidR="00E91DFD" w:rsidRPr="00F0635B">
        <w:t>must</w:t>
      </w:r>
      <w:r w:rsidRPr="00F0635B">
        <w:t xml:space="preserve"> be stored securely.</w:t>
      </w:r>
    </w:p>
    <w:p w14:paraId="4184BFAF" w14:textId="127FF0AF" w:rsidR="002979FC" w:rsidRPr="00A0332D" w:rsidRDefault="00A0332D" w:rsidP="00A0332D">
      <w:pPr>
        <w:pStyle w:val="SHHeading1"/>
      </w:pPr>
      <w:bookmarkStart w:id="13" w:name="_Toc6301575"/>
      <w:r w:rsidRPr="00A0332D">
        <w:t xml:space="preserve">Obligations on completion of the </w:t>
      </w:r>
      <w:r>
        <w:t>W</w:t>
      </w:r>
      <w:r w:rsidRPr="00A0332D">
        <w:t>orks</w:t>
      </w:r>
      <w:bookmarkEnd w:id="13"/>
    </w:p>
    <w:p w14:paraId="4184BFB0" w14:textId="456FB09B" w:rsidR="00CF75C0" w:rsidRPr="00F0635B" w:rsidRDefault="00982121" w:rsidP="00A0332D">
      <w:pPr>
        <w:pStyle w:val="SHHeading2"/>
      </w:pPr>
      <w:r>
        <w:t>As soon as reasonably practicable following</w:t>
      </w:r>
      <w:r w:rsidRPr="00F0635B">
        <w:t xml:space="preserve"> </w:t>
      </w:r>
      <w:r w:rsidR="00CF75C0" w:rsidRPr="00F0635B">
        <w:t xml:space="preserve">completion of the Works the Tenant </w:t>
      </w:r>
      <w:r w:rsidR="00E91DFD" w:rsidRPr="00F0635B">
        <w:t>must</w:t>
      </w:r>
      <w:r w:rsidR="00CF75C0" w:rsidRPr="00F0635B">
        <w:t>:</w:t>
      </w:r>
    </w:p>
    <w:p w14:paraId="4184BFB1" w14:textId="77777777" w:rsidR="00CF75C0" w:rsidRPr="00F0635B" w:rsidRDefault="00CF75C0" w:rsidP="00A0332D">
      <w:pPr>
        <w:pStyle w:val="SHHeading3"/>
      </w:pPr>
      <w:r w:rsidRPr="00F0635B">
        <w:t>notify the Landlord of their completion;</w:t>
      </w:r>
    </w:p>
    <w:p w14:paraId="4184BFB2" w14:textId="77777777" w:rsidR="00E20F36" w:rsidRPr="00F0635B" w:rsidRDefault="00E20F36" w:rsidP="00A0332D">
      <w:pPr>
        <w:pStyle w:val="SHHeading3"/>
      </w:pPr>
      <w:r w:rsidRPr="00F0635B">
        <w:rPr>
          <w:rFonts w:eastAsia="SimSun"/>
        </w:rPr>
        <w:t>obtain any Consents that are required on their completion;</w:t>
      </w:r>
    </w:p>
    <w:p w14:paraId="4184BFB3" w14:textId="77777777" w:rsidR="00CF75C0" w:rsidRPr="00F0635B" w:rsidRDefault="00CF75C0" w:rsidP="00A0332D">
      <w:pPr>
        <w:pStyle w:val="SHHeading3"/>
      </w:pPr>
      <w:r w:rsidRPr="00F0635B">
        <w:t xml:space="preserve">remove all debris and equipment </w:t>
      </w:r>
      <w:r w:rsidR="00722ED0" w:rsidRPr="00F0635B">
        <w:t>used in carrying out the Works</w:t>
      </w:r>
      <w:r w:rsidRPr="00F0635B">
        <w:t>;</w:t>
      </w:r>
    </w:p>
    <w:p w14:paraId="4184BFB4" w14:textId="77777777" w:rsidR="00CF75C0" w:rsidRPr="00F0635B" w:rsidRDefault="00CF75C0" w:rsidP="00A0332D">
      <w:pPr>
        <w:pStyle w:val="SHHeading3"/>
      </w:pPr>
      <w:r w:rsidRPr="00F0635B">
        <w:t>notify the Landlord of the cost of the Works;</w:t>
      </w:r>
    </w:p>
    <w:p w14:paraId="4184BFB5" w14:textId="77777777" w:rsidR="002236D4" w:rsidRDefault="00CF75C0" w:rsidP="00A0332D">
      <w:pPr>
        <w:pStyle w:val="SHHeading3"/>
      </w:pPr>
      <w:r w:rsidRPr="00F0635B">
        <w:t>permit the Landlord to inspect the completed Works</w:t>
      </w:r>
      <w:r w:rsidR="00722ED0" w:rsidRPr="00F0635B">
        <w:t xml:space="preserve"> at a reasonable time subject to the Landlord complying with</w:t>
      </w:r>
      <w:r w:rsidR="002236D4">
        <w:t>:</w:t>
      </w:r>
    </w:p>
    <w:p w14:paraId="4184BFB6" w14:textId="185222BD" w:rsidR="00CF75C0" w:rsidRDefault="00722ED0" w:rsidP="00A0332D">
      <w:pPr>
        <w:pStyle w:val="SHHeading4"/>
      </w:pPr>
      <w:r w:rsidRPr="00F0635B">
        <w:t xml:space="preserve">any conditions relating to entry onto the </w:t>
      </w:r>
      <w:r w:rsidR="002236D4">
        <w:t xml:space="preserve">First </w:t>
      </w:r>
      <w:r w:rsidRPr="00F0635B">
        <w:t xml:space="preserve">Premises contained in the </w:t>
      </w:r>
      <w:r w:rsidR="002236D4">
        <w:t xml:space="preserve">First </w:t>
      </w:r>
      <w:r w:rsidRPr="00F0635B">
        <w:t>Lease</w:t>
      </w:r>
      <w:r w:rsidR="001B5E27">
        <w:t>; and</w:t>
      </w:r>
    </w:p>
    <w:p w14:paraId="4184BFB7" w14:textId="77777777" w:rsidR="002236D4" w:rsidRPr="00F0635B" w:rsidRDefault="002236D4" w:rsidP="00A0332D">
      <w:pPr>
        <w:pStyle w:val="SHHeading4"/>
      </w:pPr>
      <w:r w:rsidRPr="00F0635B">
        <w:t xml:space="preserve">any conditions relating to entry onto the </w:t>
      </w:r>
      <w:r>
        <w:t xml:space="preserve">Second </w:t>
      </w:r>
      <w:r w:rsidRPr="00F0635B">
        <w:t xml:space="preserve">Premises contained in the </w:t>
      </w:r>
      <w:r>
        <w:t xml:space="preserve">Second </w:t>
      </w:r>
      <w:r w:rsidRPr="00F0635B">
        <w:t>Lease</w:t>
      </w:r>
      <w:r>
        <w:t>.</w:t>
      </w:r>
    </w:p>
    <w:p w14:paraId="4184BFB8" w14:textId="41055328" w:rsidR="00E91DFD" w:rsidRDefault="00E91DFD" w:rsidP="00A0332D">
      <w:pPr>
        <w:pStyle w:val="SHHeading3"/>
      </w:pPr>
      <w:r w:rsidRPr="00F0635B">
        <w:t>[</w:t>
      </w:r>
      <w:r w:rsidR="0079667B">
        <w:t>give</w:t>
      </w:r>
      <w:r w:rsidRPr="00F0635B">
        <w:t xml:space="preserve"> the Landlord executed deeds of warranty from [any person involved in the design and construction of the Works] in the form of the attached deeds of warranty;</w:t>
      </w:r>
      <w:r w:rsidRPr="00F87C50">
        <w:rPr>
          <w:rStyle w:val="FootnoteReference"/>
        </w:rPr>
        <w:footnoteReference w:id="7"/>
      </w:r>
      <w:r w:rsidRPr="00F0635B">
        <w:t>]</w:t>
      </w:r>
    </w:p>
    <w:p w14:paraId="593ABF48" w14:textId="77777777" w:rsidR="0079667B" w:rsidRDefault="0079667B" w:rsidP="0079667B">
      <w:pPr>
        <w:pStyle w:val="SHHeading3"/>
        <w:tabs>
          <w:tab w:val="clear" w:pos="850"/>
          <w:tab w:val="clear" w:pos="1701"/>
        </w:tabs>
      </w:pPr>
      <w:r>
        <w:t>if reasonably required, give the Landlord information in sufficient detail for an accurate assessment to be made of the effect of the Works on:</w:t>
      </w:r>
    </w:p>
    <w:p w14:paraId="3DC916BB" w14:textId="77777777" w:rsidR="0079667B" w:rsidRDefault="0079667B" w:rsidP="0079667B">
      <w:pPr>
        <w:pStyle w:val="SHHeading4"/>
      </w:pPr>
      <w:r>
        <w:t>the consumption of energy and water, the generation and management of waste, greenhouse gas emissions and any other adverse environmental impacts arising out of the Works or the materials used in them;</w:t>
      </w:r>
    </w:p>
    <w:p w14:paraId="227933B7" w14:textId="6C3A063A" w:rsidR="0079667B" w:rsidRPr="00F0635B" w:rsidRDefault="0079667B" w:rsidP="00CD61EC">
      <w:pPr>
        <w:pStyle w:val="SHHeading4"/>
      </w:pPr>
      <w:r>
        <w:t xml:space="preserve">the energy performance rating </w:t>
      </w:r>
      <w:r w:rsidRPr="0073687A">
        <w:t>(as defined in Regulation</w:t>
      </w:r>
      <w:r w:rsidR="001B5E27">
        <w:t> </w:t>
      </w:r>
      <w:r w:rsidR="001B5E27" w:rsidRPr="0073687A">
        <w:t>11</w:t>
      </w:r>
      <w:r w:rsidR="001B5E27">
        <w:t> </w:t>
      </w:r>
      <w:r w:rsidRPr="0073687A">
        <w:t>of the Energy Performance of Buildings (England and Wales) Regulations</w:t>
      </w:r>
      <w:r w:rsidR="001B5E27">
        <w:t> </w:t>
      </w:r>
      <w:r w:rsidR="001B5E27" w:rsidRPr="0073687A">
        <w:t>2</w:t>
      </w:r>
      <w:r w:rsidRPr="0073687A">
        <w:t>012)</w:t>
      </w:r>
      <w:r>
        <w:t xml:space="preserve"> shown on any existing EPC relating to the First Premises or the Second Premises;</w:t>
      </w:r>
      <w:r w:rsidR="001B5E27">
        <w:t> </w:t>
      </w:r>
      <w:r>
        <w:t>and</w:t>
      </w:r>
    </w:p>
    <w:p w14:paraId="4184BFBA" w14:textId="316309FF" w:rsidR="00CF75C0" w:rsidRPr="00F0635B" w:rsidRDefault="0079667B" w:rsidP="00A0332D">
      <w:pPr>
        <w:pStyle w:val="SHHeading3"/>
      </w:pPr>
      <w:bookmarkStart w:id="14" w:name="_Ref356813424"/>
      <w:r>
        <w:t>give</w:t>
      </w:r>
      <w:r w:rsidRPr="00D93858">
        <w:t xml:space="preserve"> the Landlord as-built </w:t>
      </w:r>
      <w:r>
        <w:t>plans, drawings and specifications</w:t>
      </w:r>
      <w:r w:rsidRPr="00D93858">
        <w:t xml:space="preserve"> showing the Works</w:t>
      </w:r>
      <w:r>
        <w:t xml:space="preserve"> and </w:t>
      </w:r>
      <w:r w:rsidRPr="00D93858">
        <w:t>ensure that the Landlord is able to use and reproduce the</w:t>
      </w:r>
      <w:r>
        <w:t>m</w:t>
      </w:r>
      <w:r w:rsidRPr="00D93858">
        <w:t xml:space="preserve"> for any lawful purpose in relation to the </w:t>
      </w:r>
      <w:r>
        <w:t>First Premises</w:t>
      </w:r>
      <w:bookmarkEnd w:id="14"/>
      <w:r>
        <w:t xml:space="preserve"> and the Second Premises</w:t>
      </w:r>
      <w:r w:rsidRPr="00D93858">
        <w:t>.</w:t>
      </w:r>
    </w:p>
    <w:p w14:paraId="4184BFBB" w14:textId="77777777" w:rsidR="00D30E9C" w:rsidRDefault="00D30E9C" w:rsidP="00A0332D">
      <w:pPr>
        <w:pStyle w:val="SHHeading2"/>
      </w:pPr>
      <w:r w:rsidRPr="00F0635B">
        <w:t xml:space="preserve">The Tenant </w:t>
      </w:r>
      <w:r w:rsidR="00E91DFD" w:rsidRPr="00F0635B">
        <w:t>mu</w:t>
      </w:r>
      <w:r w:rsidR="00BA79DA" w:rsidRPr="00F0635B">
        <w:t>s</w:t>
      </w:r>
      <w:r w:rsidR="00E91DFD" w:rsidRPr="00F0635B">
        <w:t>t</w:t>
      </w:r>
      <w:r w:rsidRPr="00F0635B">
        <w:t xml:space="preserve"> pay to the Landlord as rent under the </w:t>
      </w:r>
      <w:r w:rsidR="002236D4">
        <w:t xml:space="preserve">First </w:t>
      </w:r>
      <w:r w:rsidRPr="00F0635B">
        <w:t>Lease any increased insurance premium</w:t>
      </w:r>
      <w:r w:rsidR="0032338A">
        <w:t>s</w:t>
      </w:r>
      <w:r w:rsidRPr="00F0635B">
        <w:t xml:space="preserve"> payable resulting from the carrying out and retention of the Works on the </w:t>
      </w:r>
      <w:r w:rsidR="002236D4">
        <w:t xml:space="preserve">First </w:t>
      </w:r>
      <w:r w:rsidRPr="00F0635B">
        <w:t>Premises.</w:t>
      </w:r>
    </w:p>
    <w:p w14:paraId="4184BFBC" w14:textId="77777777" w:rsidR="002236D4" w:rsidRPr="00F0635B" w:rsidRDefault="002236D4" w:rsidP="00A0332D">
      <w:pPr>
        <w:pStyle w:val="SHHeading2"/>
      </w:pPr>
      <w:r w:rsidRPr="00F0635B">
        <w:lastRenderedPageBreak/>
        <w:t xml:space="preserve">The Tenant must pay to the Landlord as rent under the </w:t>
      </w:r>
      <w:r>
        <w:t xml:space="preserve">Second </w:t>
      </w:r>
      <w:r w:rsidRPr="00F0635B">
        <w:t>Lease any increased insurance premium</w:t>
      </w:r>
      <w:r>
        <w:t>s</w:t>
      </w:r>
      <w:r w:rsidRPr="00F0635B">
        <w:t xml:space="preserve"> payable resulting from the carrying out and retention of the Works on the </w:t>
      </w:r>
      <w:r>
        <w:t xml:space="preserve">Second </w:t>
      </w:r>
      <w:r w:rsidRPr="00F0635B">
        <w:t>Premises.</w:t>
      </w:r>
    </w:p>
    <w:p w14:paraId="4184BFBD" w14:textId="3F834990" w:rsidR="002979FC" w:rsidRPr="00A0332D" w:rsidRDefault="00A0332D" w:rsidP="00A0332D">
      <w:pPr>
        <w:pStyle w:val="SHHeading1"/>
      </w:pPr>
      <w:bookmarkStart w:id="15" w:name="_Toc6301576"/>
      <w:r w:rsidRPr="00A0332D">
        <w:t>Regulations</w:t>
      </w:r>
      <w:bookmarkEnd w:id="15"/>
    </w:p>
    <w:p w14:paraId="4184BFBE" w14:textId="77777777" w:rsidR="00327622" w:rsidRPr="001F2B2E" w:rsidRDefault="00327622" w:rsidP="00A0332D">
      <w:pPr>
        <w:pStyle w:val="SHHeading2"/>
      </w:pPr>
      <w:r w:rsidRPr="001F2B2E">
        <w:t>If the CDM Regulations apply to the Works, the Tenant must:</w:t>
      </w:r>
    </w:p>
    <w:p w14:paraId="4184BFBF" w14:textId="77777777" w:rsidR="00327622" w:rsidRPr="00AA45AE" w:rsidRDefault="00327622" w:rsidP="00A0332D">
      <w:pPr>
        <w:pStyle w:val="SHHeading3"/>
      </w:pPr>
      <w:r>
        <w:t>comply with them and ensure that any person involved in the management, design and construction of the Works complies with their respective obligations under the CDM Regulations</w:t>
      </w:r>
      <w:r w:rsidRPr="008E30DA">
        <w:t>;</w:t>
      </w:r>
    </w:p>
    <w:p w14:paraId="4184BFC0" w14:textId="2C878CF4" w:rsidR="00327622" w:rsidRPr="00AA45AE" w:rsidRDefault="00327622" w:rsidP="00A0332D">
      <w:pPr>
        <w:pStyle w:val="SHHeading3"/>
      </w:pPr>
      <w:r>
        <w:t xml:space="preserve">if the Landlord would be treated as a client </w:t>
      </w:r>
      <w:r w:rsidRPr="008E30DA">
        <w:t xml:space="preserve">for the purposes of the </w:t>
      </w:r>
      <w:r>
        <w:t xml:space="preserve">CDM </w:t>
      </w:r>
      <w:r w:rsidRPr="008E30DA">
        <w:t>Regulations</w:t>
      </w:r>
      <w:r>
        <w:t xml:space="preserve">, </w:t>
      </w:r>
      <w:r w:rsidR="00081178">
        <w:t>agree</w:t>
      </w:r>
      <w:r>
        <w:t xml:space="preserve"> to be treated as the only client in respect of the Works</w:t>
      </w:r>
      <w:r w:rsidR="001B5E27">
        <w:t>; and</w:t>
      </w:r>
    </w:p>
    <w:p w14:paraId="4184BFC1" w14:textId="445332B8" w:rsidR="00327622" w:rsidRDefault="00327622" w:rsidP="00A0332D">
      <w:pPr>
        <w:pStyle w:val="SHHeading3"/>
      </w:pPr>
      <w:r w:rsidRPr="001F2B2E">
        <w:t xml:space="preserve">on completion of the Works provide the Landlord with a copy of </w:t>
      </w:r>
      <w:r>
        <w:t>any</w:t>
      </w:r>
      <w:r w:rsidRPr="001F2B2E">
        <w:t xml:space="preserve"> health and safety file relating to the Works and deliver the original file to the Landlord at the </w:t>
      </w:r>
      <w:r w:rsidR="009E4053">
        <w:t xml:space="preserve">end of the </w:t>
      </w:r>
      <w:r w:rsidR="009F6B30">
        <w:t>T</w:t>
      </w:r>
      <w:r w:rsidR="009E4053">
        <w:t xml:space="preserve">erm of the First Lease or, if later, the end of the </w:t>
      </w:r>
      <w:r w:rsidR="009F6B30">
        <w:t>T</w:t>
      </w:r>
      <w:r w:rsidR="009E4053">
        <w:t>erm of the Second Lease</w:t>
      </w:r>
      <w:r w:rsidRPr="001F2B2E">
        <w:t>.</w:t>
      </w:r>
    </w:p>
    <w:p w14:paraId="3F5A6FA4" w14:textId="77777777" w:rsidR="0079667B" w:rsidRPr="007067F8" w:rsidRDefault="0079667B" w:rsidP="0079667B">
      <w:pPr>
        <w:pStyle w:val="SHHeading2"/>
      </w:pPr>
      <w:bookmarkStart w:id="16" w:name="_Hlk192172273"/>
      <w:r>
        <w:t>If the Dutyholder Regulations apply to the Works:</w:t>
      </w:r>
    </w:p>
    <w:p w14:paraId="0B79BC4D" w14:textId="4C084BD7" w:rsidR="0079667B" w:rsidRDefault="0079667B" w:rsidP="0079667B">
      <w:pPr>
        <w:pStyle w:val="SHHeading3"/>
      </w:pPr>
      <w:r>
        <w:t xml:space="preserve">the Tenant must </w:t>
      </w:r>
      <w:r w:rsidRPr="00D93858">
        <w:t xml:space="preserve">comply with them and ensure that any person involved in the management, design and construction of the Works complies with their respective obligations under the </w:t>
      </w:r>
      <w:r>
        <w:t>Dutyholder</w:t>
      </w:r>
      <w:r w:rsidRPr="00D93858">
        <w:t xml:space="preserve"> Regulations</w:t>
      </w:r>
      <w:r w:rsidR="001B5E27">
        <w:t>; and</w:t>
      </w:r>
    </w:p>
    <w:p w14:paraId="5457F70C" w14:textId="7F265CB9" w:rsidR="0079667B" w:rsidRPr="001F2B2E" w:rsidRDefault="0079667B" w:rsidP="005B11E4">
      <w:pPr>
        <w:pStyle w:val="SHHeading3"/>
      </w:pPr>
      <w:r w:rsidRPr="00D93858">
        <w:t xml:space="preserve">if the Landlord would be treated as a client for the purposes of the </w:t>
      </w:r>
      <w:r>
        <w:t>Dutyholder</w:t>
      </w:r>
      <w:r w:rsidRPr="00D93858">
        <w:t xml:space="preserve"> Regulations, </w:t>
      </w:r>
      <w:r>
        <w:t xml:space="preserve">the Landlord and the Tenant </w:t>
      </w:r>
      <w:r w:rsidRPr="00D93858">
        <w:t xml:space="preserve">agree </w:t>
      </w:r>
      <w:r>
        <w:t>that the Tenant will be treated as the client in respect of the Works for the purposes of the Building Regulations</w:t>
      </w:r>
      <w:r w:rsidR="001B5E27">
        <w:t> 2</w:t>
      </w:r>
      <w:r>
        <w:t>010.</w:t>
      </w:r>
      <w:bookmarkEnd w:id="16"/>
    </w:p>
    <w:p w14:paraId="4184BFC2" w14:textId="13701A02" w:rsidR="002979FC" w:rsidRPr="007F1536" w:rsidRDefault="007F1536" w:rsidP="007F1536">
      <w:pPr>
        <w:pStyle w:val="SHHeading1"/>
      </w:pPr>
      <w:bookmarkStart w:id="17" w:name="_Toc6301577"/>
      <w:r w:rsidRPr="007F1536">
        <w:t>Energy Performance Certificates</w:t>
      </w:r>
      <w:bookmarkEnd w:id="17"/>
    </w:p>
    <w:p w14:paraId="4184BFC3" w14:textId="61BC05B1" w:rsidR="00CF75C0" w:rsidRPr="00F0635B" w:rsidRDefault="00CF75C0" w:rsidP="007F1536">
      <w:pPr>
        <w:pStyle w:val="SHHeading2"/>
      </w:pPr>
      <w:r w:rsidRPr="00F0635B">
        <w:t xml:space="preserve">If the Works invalidate or materially adversely affect </w:t>
      </w:r>
      <w:r w:rsidR="00BA79DA" w:rsidRPr="00F0635B">
        <w:t>an existing</w:t>
      </w:r>
      <w:r w:rsidRPr="00F0635B">
        <w:t xml:space="preserve"> EPC</w:t>
      </w:r>
      <w:r w:rsidR="00BA79DA" w:rsidRPr="00F0635B">
        <w:t xml:space="preserve"> </w:t>
      </w:r>
      <w:r w:rsidR="0032338A">
        <w:t xml:space="preserve">for the First Premises or the Second Premises </w:t>
      </w:r>
      <w:r w:rsidR="00BA79DA" w:rsidRPr="00F0635B">
        <w:t>or require the commissioning of a</w:t>
      </w:r>
      <w:r w:rsidR="00B41445" w:rsidRPr="00F0635B">
        <w:t>n</w:t>
      </w:r>
      <w:r w:rsidR="00BA79DA" w:rsidRPr="00F0635B">
        <w:t xml:space="preserve"> EPC</w:t>
      </w:r>
      <w:r w:rsidR="0032338A">
        <w:t xml:space="preserve"> for the combined </w:t>
      </w:r>
      <w:r w:rsidR="002236D4">
        <w:t xml:space="preserve">First </w:t>
      </w:r>
      <w:r w:rsidR="0032338A">
        <w:t>Premises</w:t>
      </w:r>
      <w:r w:rsidR="002236D4">
        <w:t xml:space="preserve"> and Second Premises</w:t>
      </w:r>
      <w:r w:rsidRPr="00F0635B">
        <w:t xml:space="preserve">, the Tenant </w:t>
      </w:r>
      <w:r w:rsidR="00BA79DA" w:rsidRPr="00F0635B">
        <w:t>must</w:t>
      </w:r>
      <w:r w:rsidRPr="00F0635B">
        <w:t xml:space="preserve"> (at the Landlord</w:t>
      </w:r>
      <w:r w:rsidR="001B5E27">
        <w:t>’</w:t>
      </w:r>
      <w:r w:rsidRPr="00F0635B">
        <w:t>s option):</w:t>
      </w:r>
    </w:p>
    <w:p w14:paraId="4F8973ED" w14:textId="2730CFA4" w:rsidR="0034219F" w:rsidRDefault="0034219F" w:rsidP="007F1536">
      <w:pPr>
        <w:pStyle w:val="SHHeading3"/>
      </w:pPr>
      <w:r>
        <w:t xml:space="preserve">obtain </w:t>
      </w:r>
      <w:r w:rsidR="00B36710">
        <w:t>any</w:t>
      </w:r>
      <w:r>
        <w:t xml:space="preserve"> EPC</w:t>
      </w:r>
      <w:r w:rsidR="00B36710">
        <w:t>s</w:t>
      </w:r>
      <w:r>
        <w:t xml:space="preserve"> </w:t>
      </w:r>
      <w:r w:rsidR="00B36710">
        <w:t xml:space="preserve">required </w:t>
      </w:r>
      <w:r>
        <w:t>from an assessor approved by the Landlord and give the Landlord written details of the unique reference number for those EPCs</w:t>
      </w:r>
      <w:r w:rsidR="001B5E27">
        <w:t>; or</w:t>
      </w:r>
    </w:p>
    <w:p w14:paraId="4184BFC5" w14:textId="1B71DB67" w:rsidR="00CF75C0" w:rsidRDefault="0034219F" w:rsidP="007F1536">
      <w:pPr>
        <w:pStyle w:val="SHHeading3"/>
      </w:pPr>
      <w:r>
        <w:t>pay the Landlord</w:t>
      </w:r>
      <w:r w:rsidR="001B5E27">
        <w:t>’</w:t>
      </w:r>
      <w:r>
        <w:t xml:space="preserve">s costs of obtaining </w:t>
      </w:r>
      <w:r w:rsidR="00B36710">
        <w:t>any</w:t>
      </w:r>
      <w:r>
        <w:t xml:space="preserve"> EPCs required.</w:t>
      </w:r>
    </w:p>
    <w:p w14:paraId="4184BFC6" w14:textId="2C5E9837" w:rsidR="0032338A" w:rsidRPr="007F1536" w:rsidRDefault="007F1536" w:rsidP="007F1536">
      <w:pPr>
        <w:pStyle w:val="SHHeading1"/>
      </w:pPr>
      <w:bookmarkStart w:id="18" w:name="_Toc6301578"/>
      <w:r w:rsidRPr="007F1536">
        <w:t>Additional obligations</w:t>
      </w:r>
      <w:bookmarkEnd w:id="18"/>
    </w:p>
    <w:p w14:paraId="4184BFC7" w14:textId="243F1092" w:rsidR="0032338A" w:rsidRDefault="0032338A" w:rsidP="007F1536">
      <w:pPr>
        <w:pStyle w:val="SHHeading2"/>
      </w:pPr>
      <w:r>
        <w:t>If required by the Landlord or the Landlord</w:t>
      </w:r>
      <w:r w:rsidR="001B5E27">
        <w:t>’</w:t>
      </w:r>
      <w:r>
        <w:t xml:space="preserve">s insurers, </w:t>
      </w:r>
      <w:r w:rsidRPr="0032338A">
        <w:t xml:space="preserve">the Tenant </w:t>
      </w:r>
      <w:r>
        <w:t>must</w:t>
      </w:r>
      <w:r w:rsidRPr="0032338A">
        <w:t xml:space="preserve"> ensure that any fire alarm and sprinkler systems in the First Premises and the Second Premises are connected to and compatible with each other and connected to and compatible with any fire alarm and sprinkler systems maintained by the Landlord.</w:t>
      </w:r>
    </w:p>
    <w:p w14:paraId="4184BFC8" w14:textId="66A54FE1" w:rsidR="0032338A" w:rsidRDefault="0032338A" w:rsidP="007F1536">
      <w:pPr>
        <w:pStyle w:val="SHHeading2"/>
      </w:pPr>
      <w:r w:rsidRPr="0032338A">
        <w:t xml:space="preserve">The Tenant </w:t>
      </w:r>
      <w:r>
        <w:t>must that</w:t>
      </w:r>
      <w:r w:rsidRPr="0032338A">
        <w:t xml:space="preserve"> ensure that the Works do not </w:t>
      </w:r>
      <w:r w:rsidR="007B2104">
        <w:t xml:space="preserve">adversely </w:t>
      </w:r>
      <w:r w:rsidRPr="0032338A">
        <w:t>affect the use, maintenance or operation of any plant or any conduits serving the First Premises or the Second Premises.</w:t>
      </w:r>
    </w:p>
    <w:p w14:paraId="4184BFC9" w14:textId="420252EA" w:rsidR="005B07D6" w:rsidRDefault="005B07D6" w:rsidP="00F87C50">
      <w:pPr>
        <w:pStyle w:val="SHHeading2"/>
        <w:keepNext/>
        <w:keepLines/>
      </w:pPr>
      <w:r>
        <w:lastRenderedPageBreak/>
        <w:t>In addition to any restrictions on or conditions to the assignment of the First Lease[ or the underletting of the whole of the First Premises], the Landlord will be entitled to require as a condition to granting consent to Dealing involving the First Lease tha</w:t>
      </w:r>
      <w:r w:rsidR="00D83481">
        <w:t>t</w:t>
      </w:r>
      <w:r>
        <w:t xml:space="preserve"> the Tenant complies with</w:t>
      </w:r>
      <w:r w:rsidR="001B5E27">
        <w:t xml:space="preserve"> clause </w:t>
      </w:r>
      <w:r w:rsidRPr="00F87C50">
        <w:rPr>
          <w:b/>
        </w:rPr>
        <w:fldChar w:fldCharType="begin"/>
      </w:r>
      <w:r w:rsidRPr="00F87C50">
        <w:rPr>
          <w:b/>
        </w:rPr>
        <w:instrText xml:space="preserve"> REF _Ref426546680 \r \h  \* MERGEFORMAT </w:instrText>
      </w:r>
      <w:r w:rsidRPr="00F87C50">
        <w:rPr>
          <w:b/>
        </w:rPr>
      </w:r>
      <w:r w:rsidRPr="00F87C50">
        <w:rPr>
          <w:b/>
        </w:rPr>
        <w:fldChar w:fldCharType="separate"/>
      </w:r>
      <w:r w:rsidR="001B5E27">
        <w:rPr>
          <w:b/>
        </w:rPr>
        <w:t>11</w:t>
      </w:r>
      <w:r w:rsidRPr="00F87C50">
        <w:rPr>
          <w:b/>
        </w:rPr>
        <w:fldChar w:fldCharType="end"/>
      </w:r>
      <w:r>
        <w:t xml:space="preserve"> before completion of the Dealing.</w:t>
      </w:r>
    </w:p>
    <w:p w14:paraId="4184BFCA" w14:textId="4E4C55EC" w:rsidR="005B07D6" w:rsidRPr="0032338A" w:rsidRDefault="005B07D6" w:rsidP="00F87C50">
      <w:pPr>
        <w:pStyle w:val="SHHeading2"/>
        <w:keepNext/>
        <w:keepLines/>
      </w:pPr>
      <w:r>
        <w:t>In addition to any restrictions on or conditions to the assignment of the Second Lease[ or the underletting of the whole of the Second Premises], the Landlord will be entitled to require as a condition to granting consent to Dealing involving the Second Lease tha</w:t>
      </w:r>
      <w:r w:rsidR="00D83481">
        <w:t>t</w:t>
      </w:r>
      <w:r>
        <w:t xml:space="preserve"> the Tenant complies with</w:t>
      </w:r>
      <w:r w:rsidR="001B5E27">
        <w:t xml:space="preserve"> clause </w:t>
      </w:r>
      <w:r w:rsidRPr="00F87C50">
        <w:rPr>
          <w:b/>
        </w:rPr>
        <w:fldChar w:fldCharType="begin"/>
      </w:r>
      <w:r w:rsidRPr="00F87C50">
        <w:rPr>
          <w:b/>
        </w:rPr>
        <w:instrText xml:space="preserve"> REF _Ref426546680 \r \h  \* MERGEFORMAT </w:instrText>
      </w:r>
      <w:r w:rsidRPr="00F87C50">
        <w:rPr>
          <w:b/>
        </w:rPr>
      </w:r>
      <w:r w:rsidRPr="00F87C50">
        <w:rPr>
          <w:b/>
        </w:rPr>
        <w:fldChar w:fldCharType="separate"/>
      </w:r>
      <w:r w:rsidR="001B5E27">
        <w:rPr>
          <w:b/>
        </w:rPr>
        <w:t>11</w:t>
      </w:r>
      <w:r w:rsidRPr="00F87C50">
        <w:rPr>
          <w:b/>
        </w:rPr>
        <w:fldChar w:fldCharType="end"/>
      </w:r>
      <w:r>
        <w:t xml:space="preserve"> before completion of the Dealing.</w:t>
      </w:r>
    </w:p>
    <w:p w14:paraId="4184BFCB" w14:textId="5D6D3BDE" w:rsidR="0032338A" w:rsidRPr="007F1536" w:rsidRDefault="007F1536" w:rsidP="007F1536">
      <w:pPr>
        <w:pStyle w:val="SHHeading1"/>
      </w:pPr>
      <w:bookmarkStart w:id="19" w:name="_Ref425173577"/>
      <w:bookmarkStart w:id="20" w:name="_Toc6301579"/>
      <w:r w:rsidRPr="007F1536">
        <w:t>Rent review</w:t>
      </w:r>
      <w:bookmarkEnd w:id="19"/>
      <w:bookmarkEnd w:id="20"/>
    </w:p>
    <w:p w14:paraId="4184BFCC" w14:textId="70E5B733" w:rsidR="0032338A" w:rsidRPr="007F1536" w:rsidRDefault="0032338A" w:rsidP="007F1536">
      <w:pPr>
        <w:pStyle w:val="SHNormal"/>
        <w:rPr>
          <w:b/>
        </w:rPr>
      </w:pPr>
      <w:r w:rsidRPr="007F1536">
        <w:rPr>
          <w:b/>
        </w:rPr>
        <w:t>Option</w:t>
      </w:r>
      <w:r w:rsidR="001B5E27">
        <w:rPr>
          <w:b/>
        </w:rPr>
        <w:t> </w:t>
      </w:r>
      <w:r w:rsidR="001B5E27" w:rsidRPr="007F1536">
        <w:rPr>
          <w:b/>
        </w:rPr>
        <w:t>1</w:t>
      </w:r>
      <w:r w:rsidR="001B5E27">
        <w:rPr>
          <w:b/>
        </w:rPr>
        <w:t> </w:t>
      </w:r>
      <w:r w:rsidRPr="007F1536">
        <w:rPr>
          <w:b/>
        </w:rPr>
        <w:t>– Independent rent reviews under the First Lease and the Second Lease</w:t>
      </w:r>
    </w:p>
    <w:p w14:paraId="4184BFCD" w14:textId="77777777" w:rsidR="0032338A" w:rsidRDefault="0032338A" w:rsidP="007F1536">
      <w:pPr>
        <w:pStyle w:val="SHHeading2"/>
      </w:pPr>
      <w:r>
        <w:t>Any effect on rent of the Works and the obligation to reinstate them will be disregarded on any rent review under the First Lease or the Second Lease.</w:t>
      </w:r>
    </w:p>
    <w:p w14:paraId="4184BFCE" w14:textId="77777777" w:rsidR="0032338A" w:rsidRDefault="0032338A" w:rsidP="007F1536">
      <w:pPr>
        <w:pStyle w:val="SHHeading2"/>
      </w:pPr>
      <w:r>
        <w:t>On any rent review under the First Lease, the occupation of the Second Premises by the Tenant will be disregarded.</w:t>
      </w:r>
    </w:p>
    <w:p w14:paraId="4184BFCF" w14:textId="77777777" w:rsidR="0032338A" w:rsidRDefault="0032338A" w:rsidP="007F1536">
      <w:pPr>
        <w:pStyle w:val="SHHeading2"/>
      </w:pPr>
      <w:r>
        <w:t>On any rent review under the Second Lease, the occupation of the First Premises by the Tenant will be disregarded.</w:t>
      </w:r>
    </w:p>
    <w:p w14:paraId="4184BFD0" w14:textId="7571FC8C" w:rsidR="0032338A" w:rsidRPr="007F1536" w:rsidRDefault="0032338A" w:rsidP="007F1536">
      <w:pPr>
        <w:pStyle w:val="SHNormal"/>
        <w:rPr>
          <w:b/>
        </w:rPr>
      </w:pPr>
      <w:r w:rsidRPr="007F1536">
        <w:rPr>
          <w:b/>
        </w:rPr>
        <w:t>Option</w:t>
      </w:r>
      <w:r w:rsidR="001B5E27">
        <w:rPr>
          <w:b/>
        </w:rPr>
        <w:t> </w:t>
      </w:r>
      <w:r w:rsidR="001B5E27" w:rsidRPr="007F1536">
        <w:rPr>
          <w:b/>
        </w:rPr>
        <w:t>2</w:t>
      </w:r>
      <w:r w:rsidR="001B5E27">
        <w:rPr>
          <w:b/>
        </w:rPr>
        <w:t> </w:t>
      </w:r>
      <w:r w:rsidRPr="007F1536">
        <w:rPr>
          <w:b/>
        </w:rPr>
        <w:t>– Rent is reviewed to the higher of the rents for the individual units and the rent for the combined unit</w:t>
      </w:r>
    </w:p>
    <w:p w14:paraId="4184BFD1" w14:textId="6227A097" w:rsidR="0032338A" w:rsidRDefault="0032338A" w:rsidP="00F87C50">
      <w:pPr>
        <w:pStyle w:val="SHHeading2"/>
        <w:keepNext/>
        <w:keepLines/>
      </w:pPr>
      <w:r>
        <w:t>This</w:t>
      </w:r>
      <w:r w:rsidR="001B5E27">
        <w:t xml:space="preserve"> clause </w:t>
      </w:r>
      <w:r w:rsidRPr="00F87C50">
        <w:rPr>
          <w:b/>
        </w:rPr>
        <w:fldChar w:fldCharType="begin"/>
      </w:r>
      <w:r w:rsidRPr="00F87C50">
        <w:rPr>
          <w:b/>
        </w:rPr>
        <w:instrText xml:space="preserve"> REF _Ref425173577 \r \h </w:instrText>
      </w:r>
      <w:r w:rsidR="00F26C67" w:rsidRPr="00F87C50">
        <w:rPr>
          <w:b/>
        </w:rPr>
        <w:instrText xml:space="preserve"> \* MERGEFORMAT </w:instrText>
      </w:r>
      <w:r w:rsidRPr="00F87C50">
        <w:rPr>
          <w:b/>
        </w:rPr>
      </w:r>
      <w:r w:rsidRPr="00F87C50">
        <w:rPr>
          <w:b/>
        </w:rPr>
        <w:fldChar w:fldCharType="separate"/>
      </w:r>
      <w:r w:rsidR="001B5E27">
        <w:rPr>
          <w:b/>
        </w:rPr>
        <w:t>10</w:t>
      </w:r>
      <w:r w:rsidRPr="00F87C50">
        <w:rPr>
          <w:b/>
        </w:rPr>
        <w:fldChar w:fldCharType="end"/>
      </w:r>
      <w:r>
        <w:t xml:space="preserve"> uses the following definitions:</w:t>
      </w:r>
    </w:p>
    <w:p w14:paraId="4184BFD2" w14:textId="05735ACB" w:rsidR="0032338A" w:rsidRPr="00F215B8" w:rsidRDefault="001B5E27" w:rsidP="00F215B8">
      <w:pPr>
        <w:pStyle w:val="SHNormal"/>
        <w:keepNext/>
        <w:rPr>
          <w:b/>
        </w:rPr>
      </w:pPr>
      <w:r>
        <w:rPr>
          <w:b/>
        </w:rPr>
        <w:t>“</w:t>
      </w:r>
      <w:r w:rsidR="0032338A" w:rsidRPr="00F215B8">
        <w:rPr>
          <w:b/>
        </w:rPr>
        <w:t>Adjoining Premises</w:t>
      </w:r>
      <w:r>
        <w:rPr>
          <w:b/>
        </w:rPr>
        <w:t>”</w:t>
      </w:r>
    </w:p>
    <w:p w14:paraId="4184BFD3" w14:textId="77777777" w:rsidR="0032338A" w:rsidRPr="0032338A" w:rsidRDefault="0032338A" w:rsidP="00F215B8">
      <w:pPr>
        <w:pStyle w:val="SHParagraph2"/>
      </w:pPr>
      <w:r>
        <w:t xml:space="preserve">the </w:t>
      </w:r>
      <w:r w:rsidR="002236D4">
        <w:t>p</w:t>
      </w:r>
      <w:r>
        <w:t>remises not let by the Relevant Lease;</w:t>
      </w:r>
    </w:p>
    <w:p w14:paraId="4184BFD4" w14:textId="25C54A83" w:rsidR="0032338A" w:rsidRPr="00F215B8" w:rsidRDefault="001B5E27" w:rsidP="00F215B8">
      <w:pPr>
        <w:pStyle w:val="SHNormal"/>
        <w:keepNext/>
        <w:rPr>
          <w:b/>
        </w:rPr>
      </w:pPr>
      <w:r>
        <w:rPr>
          <w:b/>
        </w:rPr>
        <w:t>“</w:t>
      </w:r>
      <w:r w:rsidR="0032338A" w:rsidRPr="00F215B8">
        <w:rPr>
          <w:b/>
        </w:rPr>
        <w:t>Relevant Lease</w:t>
      </w:r>
      <w:r>
        <w:rPr>
          <w:b/>
        </w:rPr>
        <w:t>”</w:t>
      </w:r>
    </w:p>
    <w:p w14:paraId="4184BFD5" w14:textId="2D90474C" w:rsidR="0032338A" w:rsidRPr="0032338A" w:rsidRDefault="0032338A" w:rsidP="00F215B8">
      <w:pPr>
        <w:pStyle w:val="SHParagraph2"/>
      </w:pPr>
      <w:r>
        <w:t xml:space="preserve">the </w:t>
      </w:r>
      <w:r w:rsidR="002236D4">
        <w:t xml:space="preserve">First </w:t>
      </w:r>
      <w:r>
        <w:t xml:space="preserve">Lease </w:t>
      </w:r>
      <w:r w:rsidR="002236D4">
        <w:t xml:space="preserve">or the Second Lease, as the case may be, </w:t>
      </w:r>
      <w:r>
        <w:t>under which the rent is being reviewed</w:t>
      </w:r>
      <w:r w:rsidR="001B5E27">
        <w:t>; and</w:t>
      </w:r>
    </w:p>
    <w:p w14:paraId="4184BFD6" w14:textId="6E355D70" w:rsidR="0032338A" w:rsidRPr="00F215B8" w:rsidRDefault="001B5E27" w:rsidP="00F215B8">
      <w:pPr>
        <w:pStyle w:val="SHNormal"/>
        <w:keepNext/>
        <w:rPr>
          <w:b/>
        </w:rPr>
      </w:pPr>
      <w:r>
        <w:rPr>
          <w:b/>
        </w:rPr>
        <w:t>“</w:t>
      </w:r>
      <w:r w:rsidR="0032338A" w:rsidRPr="00F215B8">
        <w:rPr>
          <w:b/>
        </w:rPr>
        <w:t>Relevant Premises</w:t>
      </w:r>
      <w:r>
        <w:rPr>
          <w:b/>
        </w:rPr>
        <w:t>”</w:t>
      </w:r>
    </w:p>
    <w:p w14:paraId="4184BFD7" w14:textId="77777777" w:rsidR="0032338A" w:rsidRPr="0032338A" w:rsidRDefault="0032338A" w:rsidP="00F215B8">
      <w:pPr>
        <w:pStyle w:val="SHParagraph2"/>
      </w:pPr>
      <w:r>
        <w:t xml:space="preserve">the </w:t>
      </w:r>
      <w:r w:rsidR="002236D4">
        <w:t>p</w:t>
      </w:r>
      <w:r>
        <w:t>remises let by the Relevant Lease.</w:t>
      </w:r>
    </w:p>
    <w:p w14:paraId="4184BFD8" w14:textId="156354DF" w:rsidR="0032338A" w:rsidRPr="0032338A" w:rsidRDefault="0032338A" w:rsidP="00F87C50">
      <w:pPr>
        <w:pStyle w:val="SHHeading2"/>
        <w:keepNext/>
        <w:keepLines/>
      </w:pPr>
      <w:r>
        <w:t>On each rent review under a Relevant Lease, the reviewed rent will be the higher of the rent agreed under</w:t>
      </w:r>
      <w:r w:rsidR="001B5E27">
        <w:t xml:space="preserve"> clause </w:t>
      </w:r>
      <w:r w:rsidRPr="00F87C50">
        <w:rPr>
          <w:b/>
        </w:rPr>
        <w:fldChar w:fldCharType="begin"/>
      </w:r>
      <w:r w:rsidRPr="00F87C50">
        <w:rPr>
          <w:b/>
        </w:rPr>
        <w:instrText xml:space="preserve"> REF _Ref425173592 \r \h </w:instrText>
      </w:r>
      <w:r w:rsidR="00F87C50">
        <w:rPr>
          <w:b/>
        </w:rPr>
        <w:instrText xml:space="preserve"> \* MERGEFORMAT </w:instrText>
      </w:r>
      <w:r w:rsidRPr="00F87C50">
        <w:rPr>
          <w:b/>
        </w:rPr>
      </w:r>
      <w:r w:rsidRPr="00F87C50">
        <w:rPr>
          <w:b/>
        </w:rPr>
        <w:fldChar w:fldCharType="separate"/>
      </w:r>
      <w:r w:rsidR="001B5E27">
        <w:rPr>
          <w:b/>
        </w:rPr>
        <w:t>10.6</w:t>
      </w:r>
      <w:r w:rsidRPr="00F87C50">
        <w:rPr>
          <w:b/>
        </w:rPr>
        <w:fldChar w:fldCharType="end"/>
      </w:r>
      <w:r>
        <w:t xml:space="preserve"> and the rent agreed under</w:t>
      </w:r>
      <w:r w:rsidR="001B5E27">
        <w:t xml:space="preserve"> clause </w:t>
      </w:r>
      <w:r w:rsidRPr="00F87C50">
        <w:rPr>
          <w:b/>
        </w:rPr>
        <w:fldChar w:fldCharType="begin"/>
      </w:r>
      <w:r w:rsidRPr="00F87C50">
        <w:rPr>
          <w:b/>
        </w:rPr>
        <w:instrText xml:space="preserve"> REF _Ref425173604 \r \h </w:instrText>
      </w:r>
      <w:r w:rsidR="00F87C50">
        <w:rPr>
          <w:b/>
        </w:rPr>
        <w:instrText xml:space="preserve"> \* MERGEFORMAT </w:instrText>
      </w:r>
      <w:r w:rsidRPr="00F87C50">
        <w:rPr>
          <w:b/>
        </w:rPr>
      </w:r>
      <w:r w:rsidRPr="00F87C50">
        <w:rPr>
          <w:b/>
        </w:rPr>
        <w:fldChar w:fldCharType="separate"/>
      </w:r>
      <w:r w:rsidR="001B5E27">
        <w:rPr>
          <w:b/>
        </w:rPr>
        <w:t>10.7</w:t>
      </w:r>
      <w:r w:rsidRPr="00F87C50">
        <w:rPr>
          <w:b/>
        </w:rPr>
        <w:fldChar w:fldCharType="end"/>
      </w:r>
      <w:r>
        <w:t xml:space="preserve"> as apportioned under</w:t>
      </w:r>
      <w:r w:rsidR="001B5E27">
        <w:t xml:space="preserve"> clause </w:t>
      </w:r>
      <w:r w:rsidRPr="00F87C50">
        <w:rPr>
          <w:b/>
        </w:rPr>
        <w:fldChar w:fldCharType="begin"/>
      </w:r>
      <w:r w:rsidRPr="00F87C50">
        <w:rPr>
          <w:b/>
        </w:rPr>
        <w:instrText xml:space="preserve"> REF _Ref425173613 \r \h  \* MERGEFORMAT </w:instrText>
      </w:r>
      <w:r w:rsidRPr="00F87C50">
        <w:rPr>
          <w:b/>
        </w:rPr>
      </w:r>
      <w:r w:rsidRPr="00F87C50">
        <w:rPr>
          <w:b/>
        </w:rPr>
        <w:fldChar w:fldCharType="separate"/>
      </w:r>
      <w:r w:rsidR="001B5E27">
        <w:rPr>
          <w:b/>
        </w:rPr>
        <w:t>10.8</w:t>
      </w:r>
      <w:r w:rsidRPr="00F87C50">
        <w:rPr>
          <w:b/>
        </w:rPr>
        <w:fldChar w:fldCharType="end"/>
      </w:r>
      <w:r>
        <w:t>.</w:t>
      </w:r>
    </w:p>
    <w:p w14:paraId="4184BFD9" w14:textId="53DFA7FC" w:rsidR="0032338A" w:rsidRDefault="0032338A" w:rsidP="007F1536">
      <w:pPr>
        <w:pStyle w:val="SHHeading2"/>
      </w:pPr>
      <w:bookmarkStart w:id="21" w:name="_Ref425173592"/>
      <w:r>
        <w:t>Rent will be reviewed on the terms of the Relevant Lease</w:t>
      </w:r>
      <w:r w:rsidR="001B5E27">
        <w:t xml:space="preserve">.  </w:t>
      </w:r>
      <w:r>
        <w:t>Any effect on rent of the Works and the obligation to reinstate them will be disregarded on that rent review</w:t>
      </w:r>
      <w:r w:rsidR="001B5E27">
        <w:t xml:space="preserve">.  </w:t>
      </w:r>
      <w:r>
        <w:t>For the purposes of the rent review under the Relevant Lease, the occupation of the Adjoining Premises by the Tenant will be disregarded.</w:t>
      </w:r>
      <w:bookmarkEnd w:id="21"/>
    </w:p>
    <w:p w14:paraId="4184BFDA" w14:textId="77777777" w:rsidR="0032338A" w:rsidRPr="0032338A" w:rsidRDefault="0032338A" w:rsidP="007F1536">
      <w:pPr>
        <w:pStyle w:val="SHHeading2"/>
      </w:pPr>
      <w:bookmarkStart w:id="22" w:name="_Ref425173604"/>
      <w:r>
        <w:t>Rent will be reviewed on the terms of the Relevant Lease to give the aggregate rent that would be payable for both the Relevant Premises and the Adjoining Premises combined with the following assumptions:</w:t>
      </w:r>
      <w:bookmarkEnd w:id="22"/>
    </w:p>
    <w:p w14:paraId="4184BFDB" w14:textId="4B09CADC" w:rsidR="0032338A" w:rsidRPr="0032338A" w:rsidRDefault="0032338A" w:rsidP="007F1536">
      <w:pPr>
        <w:pStyle w:val="SHHeading3"/>
      </w:pPr>
      <w:r>
        <w:t>the Relevant Premises and the Adjoining Premises are let as a whole by one lease on the same terms as the Relevant Lease with any variations to those terms necessary to make them applicable to the Relevant Premises and the Adjoining Premises</w:t>
      </w:r>
      <w:r w:rsidR="001B5E27">
        <w:t>; and</w:t>
      </w:r>
    </w:p>
    <w:p w14:paraId="4184BFDC" w14:textId="77777777" w:rsidR="0032338A" w:rsidRPr="0032338A" w:rsidRDefault="0032338A" w:rsidP="007F1536">
      <w:pPr>
        <w:pStyle w:val="SHHeading3"/>
      </w:pPr>
      <w:r>
        <w:lastRenderedPageBreak/>
        <w:t>the Works have been carried out pursuant to an obligation to the Landlord under the Relevant Lease.</w:t>
      </w:r>
    </w:p>
    <w:p w14:paraId="4184BFDD" w14:textId="3C34C987" w:rsidR="0032338A" w:rsidRPr="0032338A" w:rsidRDefault="0032338A" w:rsidP="00F87C50">
      <w:pPr>
        <w:pStyle w:val="SHHeading2"/>
        <w:keepNext/>
        <w:keepLines/>
      </w:pPr>
      <w:bookmarkStart w:id="23" w:name="_Ref425173613"/>
      <w:r>
        <w:t>Following the agreement of the aggregate rent under</w:t>
      </w:r>
      <w:r w:rsidR="001B5E27">
        <w:t xml:space="preserve"> clause </w:t>
      </w:r>
      <w:r w:rsidRPr="00F87C50">
        <w:rPr>
          <w:b/>
        </w:rPr>
        <w:fldChar w:fldCharType="begin"/>
      </w:r>
      <w:r w:rsidRPr="00F87C50">
        <w:rPr>
          <w:b/>
        </w:rPr>
        <w:instrText xml:space="preserve"> REF _Ref425173604 \r \h </w:instrText>
      </w:r>
      <w:r w:rsidR="00F87C50">
        <w:rPr>
          <w:b/>
        </w:rPr>
        <w:instrText xml:space="preserve"> \* MERGEFORMAT </w:instrText>
      </w:r>
      <w:r w:rsidRPr="00F87C50">
        <w:rPr>
          <w:b/>
        </w:rPr>
      </w:r>
      <w:r w:rsidRPr="00F87C50">
        <w:rPr>
          <w:b/>
        </w:rPr>
        <w:fldChar w:fldCharType="separate"/>
      </w:r>
      <w:r w:rsidR="001B5E27">
        <w:rPr>
          <w:b/>
        </w:rPr>
        <w:t>10.7</w:t>
      </w:r>
      <w:r w:rsidRPr="00F87C50">
        <w:rPr>
          <w:b/>
        </w:rPr>
        <w:fldChar w:fldCharType="end"/>
      </w:r>
      <w:r>
        <w:t xml:space="preserve">, it will be apportioned by the Landlord for the Relevant Premises in the same proportion that [net internal] area of the Relevant Premises bears </w:t>
      </w:r>
      <w:r w:rsidR="007B2104">
        <w:t xml:space="preserve">to </w:t>
      </w:r>
      <w:r>
        <w:t>the aggregate of the [net internal] areas of the Relevant Premises and the Adjoining Premises</w:t>
      </w:r>
      <w:r w:rsidR="001B5E27">
        <w:t xml:space="preserve">.  </w:t>
      </w:r>
      <w:r>
        <w:t>The apportioned amount will be the revised rent under the Relevant Lease.</w:t>
      </w:r>
      <w:bookmarkEnd w:id="23"/>
    </w:p>
    <w:p w14:paraId="4184BFDE" w14:textId="2868C6BD" w:rsidR="002979FC" w:rsidRPr="007F1536" w:rsidRDefault="007F1536" w:rsidP="007F1536">
      <w:pPr>
        <w:pStyle w:val="SHHeading1"/>
      </w:pPr>
      <w:bookmarkStart w:id="24" w:name="_Ref426546680"/>
      <w:bookmarkStart w:id="25" w:name="_Toc6301580"/>
      <w:r w:rsidRPr="007F1536">
        <w:t>Reinstatement</w:t>
      </w:r>
      <w:bookmarkEnd w:id="24"/>
      <w:bookmarkEnd w:id="25"/>
    </w:p>
    <w:p w14:paraId="4184BFDF" w14:textId="77777777" w:rsidR="0032338A" w:rsidRDefault="0032338A" w:rsidP="007F1536">
      <w:pPr>
        <w:pStyle w:val="SHHeading2"/>
      </w:pPr>
      <w:r>
        <w:t>Following a Reinstatement Event, the Tenant must remove the Works and reinstate the First Premises and the Second Premises to the same plans and design as before the carrying out of the Works.</w:t>
      </w:r>
    </w:p>
    <w:p w14:paraId="4184BFE0" w14:textId="3E39A55C" w:rsidR="0032338A" w:rsidRDefault="0032338A" w:rsidP="007F1536">
      <w:pPr>
        <w:pStyle w:val="SHHeading2"/>
      </w:pPr>
      <w:r>
        <w:t xml:space="preserve">All works of reinstatement must be carried out on the same terms of this Licence as if references to </w:t>
      </w:r>
      <w:r w:rsidR="001B5E27">
        <w:t>“</w:t>
      </w:r>
      <w:r>
        <w:t>the Works</w:t>
      </w:r>
      <w:r w:rsidR="001B5E27">
        <w:t>”</w:t>
      </w:r>
      <w:r>
        <w:t xml:space="preserve"> were references to the works of reinstatement.</w:t>
      </w:r>
    </w:p>
    <w:p w14:paraId="4184BFE1" w14:textId="77777777" w:rsidR="0032338A" w:rsidRDefault="0032338A" w:rsidP="007F1536">
      <w:pPr>
        <w:pStyle w:val="SHHeading2"/>
      </w:pPr>
      <w:bookmarkStart w:id="26" w:name="_Ref425173373"/>
      <w:r>
        <w:t>A Reinstatement Event will not occur if:</w:t>
      </w:r>
      <w:bookmarkEnd w:id="26"/>
    </w:p>
    <w:p w14:paraId="4184BFE2" w14:textId="43A76A73" w:rsidR="0032338A" w:rsidRPr="0032338A" w:rsidRDefault="0032338A" w:rsidP="007F1536">
      <w:pPr>
        <w:pStyle w:val="SHHeading3"/>
      </w:pPr>
      <w:r>
        <w:t xml:space="preserve">the First Lease is renewed, whether by agreement or by order of the court, following the end of the </w:t>
      </w:r>
      <w:r w:rsidR="009F6B30">
        <w:t>T</w:t>
      </w:r>
      <w:r>
        <w:t>erm of the First Lease and the renewed lease contains a covenant by the Tenant to comply with the reinstatement provisions in this Licence</w:t>
      </w:r>
      <w:r w:rsidR="009E4053">
        <w:t xml:space="preserve"> with references to </w:t>
      </w:r>
      <w:r w:rsidR="00C67319">
        <w:t xml:space="preserve">the end of the </w:t>
      </w:r>
      <w:r w:rsidR="009F6B30">
        <w:t>T</w:t>
      </w:r>
      <w:r w:rsidR="00C67319">
        <w:t>erm of the First Lease being read as references to the end of the term of the renewed lease</w:t>
      </w:r>
      <w:r w:rsidR="001B5E27">
        <w:t>; or</w:t>
      </w:r>
    </w:p>
    <w:p w14:paraId="4184BFE3" w14:textId="5479DFC2" w:rsidR="00E91DFD" w:rsidRPr="0032338A" w:rsidRDefault="0032338A" w:rsidP="007F1536">
      <w:pPr>
        <w:pStyle w:val="SHHeading3"/>
      </w:pPr>
      <w:r>
        <w:t xml:space="preserve">the Second Lease is renewed, whether by agreement or by order of the court, following the end of the </w:t>
      </w:r>
      <w:r w:rsidR="009F6B30">
        <w:t>T</w:t>
      </w:r>
      <w:r>
        <w:t>erm of the Second Lease and the renewed lease contains a covenant by the Tenant to comply with the reinstatement provisions in this Licence</w:t>
      </w:r>
      <w:r w:rsidR="00C67319">
        <w:t xml:space="preserve"> with references to the end of the </w:t>
      </w:r>
      <w:r w:rsidR="009F6B30">
        <w:t>T</w:t>
      </w:r>
      <w:r w:rsidR="00C67319">
        <w:t>erm of the Second Lease being read as references to the end of the term of the renewed lease</w:t>
      </w:r>
      <w:r>
        <w:t>.</w:t>
      </w:r>
    </w:p>
    <w:p w14:paraId="4184BFE4" w14:textId="16CB8574" w:rsidR="002979FC" w:rsidRPr="007F1536" w:rsidRDefault="007F1536" w:rsidP="007F1536">
      <w:pPr>
        <w:pStyle w:val="SHHeading1"/>
      </w:pPr>
      <w:bookmarkStart w:id="27" w:name="_Toc6301581"/>
      <w:r w:rsidRPr="007F1536">
        <w:t>Costs</w:t>
      </w:r>
      <w:bookmarkEnd w:id="27"/>
    </w:p>
    <w:p w14:paraId="4184BFE5" w14:textId="77777777" w:rsidR="00BE2F39" w:rsidRPr="00F0635B" w:rsidRDefault="002979FC" w:rsidP="007F1536">
      <w:pPr>
        <w:pStyle w:val="SHHeading2"/>
      </w:pPr>
      <w:r w:rsidRPr="00F0635B">
        <w:t xml:space="preserve">The Tenant agrees with the Landlord that it will pay </w:t>
      </w:r>
      <w:r w:rsidR="00BA79DA" w:rsidRPr="00F0635B">
        <w:t>within [ten] working days of demand</w:t>
      </w:r>
      <w:r w:rsidRPr="00F0635B">
        <w:t xml:space="preserve"> all costs and expenses, </w:t>
      </w:r>
      <w:r w:rsidR="00DE7B13" w:rsidRPr="00F0635B">
        <w:t>and</w:t>
      </w:r>
      <w:r w:rsidRPr="00F0635B">
        <w:t xml:space="preserve"> any value added tax on them that cannot otherwise be recovered, incurred by the Landlord [and any superior landlord and mortgagee] in connection with</w:t>
      </w:r>
      <w:r w:rsidR="00BE2F39" w:rsidRPr="00F0635B">
        <w:t>:</w:t>
      </w:r>
    </w:p>
    <w:p w14:paraId="4184BFE6" w14:textId="77777777" w:rsidR="00BE2F39" w:rsidRPr="00F0635B" w:rsidRDefault="00BE2F39" w:rsidP="007F1536">
      <w:pPr>
        <w:pStyle w:val="SHHeading3"/>
      </w:pPr>
      <w:r w:rsidRPr="00F0635B">
        <w:t>the preparation, negotiation and completion of this Licence;</w:t>
      </w:r>
    </w:p>
    <w:p w14:paraId="4184BFE7" w14:textId="77777777" w:rsidR="00BE2F39" w:rsidRPr="00F0635B" w:rsidRDefault="00BE2F39" w:rsidP="007F1536">
      <w:pPr>
        <w:pStyle w:val="SHHeading3"/>
      </w:pPr>
      <w:r w:rsidRPr="00F0635B">
        <w:t xml:space="preserve">the approval of the </w:t>
      </w:r>
      <w:r w:rsidR="00D252C0" w:rsidRPr="00F0635B">
        <w:t>Plans</w:t>
      </w:r>
      <w:r w:rsidRPr="00F0635B">
        <w:t xml:space="preserve">, any variations to the </w:t>
      </w:r>
      <w:r w:rsidR="00D252C0" w:rsidRPr="00F0635B">
        <w:t>Plans</w:t>
      </w:r>
      <w:r w:rsidRPr="00F0635B">
        <w:t xml:space="preserve"> and the approval of the Consents or any other approvals or permissions given under this Licence;</w:t>
      </w:r>
    </w:p>
    <w:p w14:paraId="4184BFE8" w14:textId="24AEDA1B" w:rsidR="00BE2F39" w:rsidRPr="00F0635B" w:rsidRDefault="00BE2F39" w:rsidP="007F1536">
      <w:pPr>
        <w:pStyle w:val="SHHeading3"/>
      </w:pPr>
      <w:r w:rsidRPr="00F0635B">
        <w:t>the monitoring and inspection of the Works</w:t>
      </w:r>
      <w:r w:rsidR="001B5E27">
        <w:t>; and</w:t>
      </w:r>
    </w:p>
    <w:p w14:paraId="4184BFE9" w14:textId="2C237904" w:rsidR="002979FC" w:rsidRPr="00F0635B" w:rsidRDefault="00BE2F39" w:rsidP="007F1536">
      <w:pPr>
        <w:pStyle w:val="SHHeading3"/>
      </w:pPr>
      <w:r w:rsidRPr="00F0635B">
        <w:t>the service of any notice, exercising of any rights and carrying out of any works under</w:t>
      </w:r>
      <w:r w:rsidR="001B5E27">
        <w:t xml:space="preserve"> clause </w:t>
      </w:r>
      <w:r w:rsidR="00C34288" w:rsidRPr="00F87C50">
        <w:rPr>
          <w:b/>
        </w:rPr>
        <w:fldChar w:fldCharType="begin"/>
      </w:r>
      <w:r w:rsidRPr="00F87C50">
        <w:rPr>
          <w:b/>
        </w:rPr>
        <w:instrText xml:space="preserve"> REF _Ref360713184 \r \h </w:instrText>
      </w:r>
      <w:r w:rsidR="00F87C50">
        <w:rPr>
          <w:b/>
        </w:rPr>
        <w:instrText xml:space="preserve"> \* MERGEFORMAT </w:instrText>
      </w:r>
      <w:r w:rsidR="00C34288" w:rsidRPr="00F87C50">
        <w:rPr>
          <w:b/>
        </w:rPr>
      </w:r>
      <w:r w:rsidR="00C34288" w:rsidRPr="00F87C50">
        <w:rPr>
          <w:b/>
        </w:rPr>
        <w:fldChar w:fldCharType="separate"/>
      </w:r>
      <w:r w:rsidR="001B5E27">
        <w:rPr>
          <w:b/>
        </w:rPr>
        <w:t>13</w:t>
      </w:r>
      <w:r w:rsidR="00C34288" w:rsidRPr="00F87C50">
        <w:rPr>
          <w:b/>
        </w:rPr>
        <w:fldChar w:fldCharType="end"/>
      </w:r>
      <w:r w:rsidRPr="00F0635B">
        <w:t>.</w:t>
      </w:r>
    </w:p>
    <w:p w14:paraId="4184BFEA" w14:textId="51EEAFAD" w:rsidR="00BE2F39" w:rsidRPr="007F1536" w:rsidRDefault="007F1536" w:rsidP="007F1536">
      <w:pPr>
        <w:pStyle w:val="SHHeading1"/>
      </w:pPr>
      <w:bookmarkStart w:id="28" w:name="_Ref360713184"/>
      <w:bookmarkStart w:id="29" w:name="_Toc6301582"/>
      <w:r w:rsidRPr="007F1536">
        <w:t>Remedying breaches</w:t>
      </w:r>
      <w:bookmarkEnd w:id="28"/>
      <w:bookmarkEnd w:id="29"/>
    </w:p>
    <w:p w14:paraId="4184BFEB" w14:textId="0CF06E25" w:rsidR="00BA79DA" w:rsidRPr="00F0635B" w:rsidRDefault="00BA79DA" w:rsidP="007F1536">
      <w:pPr>
        <w:pStyle w:val="SHHeading2"/>
      </w:pPr>
      <w:bookmarkStart w:id="30" w:name="_Ref358201571"/>
      <w:r w:rsidRPr="00F0635B">
        <w:t>If the Landlord requires the Tenant to remedy any breach of the Tenant</w:t>
      </w:r>
      <w:r w:rsidR="001B5E27">
        <w:t>’</w:t>
      </w:r>
      <w:r w:rsidRPr="00F0635B">
        <w:t>s obligations under this Licence then the Tenant must comply with those requirements immediately in the case of an emergency or, in all other cases, begin to comply with those requirements within one month after being notified of them and diligently complete any works required.</w:t>
      </w:r>
      <w:bookmarkEnd w:id="30"/>
    </w:p>
    <w:p w14:paraId="4184BFEC" w14:textId="08BB2AC8" w:rsidR="00BA79DA" w:rsidRPr="00F0635B" w:rsidRDefault="00BA79DA" w:rsidP="00F87C50">
      <w:pPr>
        <w:pStyle w:val="SHHeading2"/>
        <w:keepNext/>
        <w:keepLines/>
      </w:pPr>
      <w:r w:rsidRPr="00F0635B">
        <w:lastRenderedPageBreak/>
        <w:t>If the Tenant does not comply with</w:t>
      </w:r>
      <w:r w:rsidR="001B5E27">
        <w:t xml:space="preserve"> clause </w:t>
      </w:r>
      <w:r w:rsidR="00C34288" w:rsidRPr="00F87C50">
        <w:rPr>
          <w:b/>
        </w:rPr>
        <w:fldChar w:fldCharType="begin"/>
      </w:r>
      <w:r w:rsidR="00207D64" w:rsidRPr="00F87C50">
        <w:rPr>
          <w:b/>
        </w:rPr>
        <w:instrText xml:space="preserve"> REF _Ref358201571 \r \h  \* MERGEFORMAT </w:instrText>
      </w:r>
      <w:r w:rsidR="00C34288" w:rsidRPr="00F87C50">
        <w:rPr>
          <w:b/>
        </w:rPr>
      </w:r>
      <w:r w:rsidR="00C34288" w:rsidRPr="00F87C50">
        <w:rPr>
          <w:b/>
        </w:rPr>
        <w:fldChar w:fldCharType="separate"/>
      </w:r>
      <w:r w:rsidR="001B5E27">
        <w:rPr>
          <w:b/>
        </w:rPr>
        <w:t>13.1</w:t>
      </w:r>
      <w:r w:rsidR="00C34288" w:rsidRPr="00F87C50">
        <w:rPr>
          <w:b/>
        </w:rPr>
        <w:fldChar w:fldCharType="end"/>
      </w:r>
      <w:r w:rsidRPr="00F0635B">
        <w:t>, the Landlord may enter the</w:t>
      </w:r>
      <w:r w:rsidR="002236D4">
        <w:t xml:space="preserve"> First </w:t>
      </w:r>
      <w:r w:rsidRPr="00F0635B">
        <w:t>Premises</w:t>
      </w:r>
      <w:r w:rsidR="002236D4">
        <w:t xml:space="preserve"> and the Second Premises</w:t>
      </w:r>
      <w:r w:rsidRPr="00F0635B">
        <w:t xml:space="preserve"> and carry out any works required itself</w:t>
      </w:r>
      <w:r w:rsidR="001B5E27" w:rsidRPr="00F0635B">
        <w:t>.</w:t>
      </w:r>
      <w:r w:rsidR="001B5E27">
        <w:t xml:space="preserve">  </w:t>
      </w:r>
      <w:r w:rsidRPr="00F0635B">
        <w:t>The Tenant must repay, as a debt on demand, all the costs the Landlord incurs in so doing</w:t>
      </w:r>
      <w:r w:rsidR="001B5E27" w:rsidRPr="00F0635B">
        <w:t>.</w:t>
      </w:r>
      <w:r w:rsidR="001B5E27">
        <w:t xml:space="preserve">  </w:t>
      </w:r>
      <w:r w:rsidRPr="00F0635B">
        <w:t>The Landlord</w:t>
      </w:r>
      <w:r w:rsidR="001B5E27">
        <w:t>’</w:t>
      </w:r>
      <w:r w:rsidRPr="00F0635B">
        <w:t>s rights under</w:t>
      </w:r>
      <w:r w:rsidRPr="00F0635B">
        <w:rPr>
          <w:bCs/>
        </w:rPr>
        <w:t xml:space="preserve"> </w:t>
      </w:r>
      <w:r w:rsidRPr="00F0635B">
        <w:rPr>
          <w:rStyle w:val="CrossReference"/>
          <w:b w:val="0"/>
        </w:rPr>
        <w:t xml:space="preserve">the </w:t>
      </w:r>
      <w:r w:rsidR="002236D4">
        <w:rPr>
          <w:rStyle w:val="CrossReference"/>
          <w:b w:val="0"/>
        </w:rPr>
        <w:t xml:space="preserve">First </w:t>
      </w:r>
      <w:r w:rsidRPr="00F0635B">
        <w:rPr>
          <w:rStyle w:val="CrossReference"/>
          <w:b w:val="0"/>
        </w:rPr>
        <w:t>Lease</w:t>
      </w:r>
      <w:r w:rsidR="002236D4">
        <w:rPr>
          <w:rStyle w:val="CrossReference"/>
          <w:b w:val="0"/>
        </w:rPr>
        <w:t xml:space="preserve"> and the Second Lease</w:t>
      </w:r>
      <w:r w:rsidRPr="00F0635B">
        <w:rPr>
          <w:bCs/>
        </w:rPr>
        <w:t xml:space="preserve"> </w:t>
      </w:r>
      <w:r w:rsidR="00362EDA" w:rsidRPr="00F0635B">
        <w:rPr>
          <w:bCs/>
        </w:rPr>
        <w:t xml:space="preserve">will </w:t>
      </w:r>
      <w:r w:rsidRPr="00F0635B">
        <w:t>be unaffected.</w:t>
      </w:r>
    </w:p>
    <w:p w14:paraId="4184BFED" w14:textId="50FF9785" w:rsidR="00CF75C0" w:rsidRPr="007F1536" w:rsidRDefault="007F1536" w:rsidP="007F1536">
      <w:pPr>
        <w:pStyle w:val="SHHeading1"/>
      </w:pPr>
      <w:bookmarkStart w:id="31" w:name="_Toc6301583"/>
      <w:r w:rsidRPr="007F1536">
        <w:t>Exclusion of warranties</w:t>
      </w:r>
      <w:bookmarkEnd w:id="31"/>
    </w:p>
    <w:p w14:paraId="4184BFEE" w14:textId="77777777" w:rsidR="00CF75C0" w:rsidRPr="00F0635B" w:rsidRDefault="00CF75C0" w:rsidP="007F1536">
      <w:pPr>
        <w:pStyle w:val="SHHeading2"/>
      </w:pPr>
      <w:r w:rsidRPr="00F0635B">
        <w:t xml:space="preserve">The Landlord gives no express or implied warranty (and the Tenant acknowledges that the Tenant </w:t>
      </w:r>
      <w:r w:rsidR="00BA79DA" w:rsidRPr="00F0635B">
        <w:t>must</w:t>
      </w:r>
      <w:r w:rsidRPr="00F0635B">
        <w:t xml:space="preserve"> satisfy itself):</w:t>
      </w:r>
    </w:p>
    <w:p w14:paraId="4184BFEF" w14:textId="77777777" w:rsidR="00CF75C0" w:rsidRPr="00F0635B" w:rsidRDefault="00CF75C0" w:rsidP="007F1536">
      <w:pPr>
        <w:pStyle w:val="SHHeading3"/>
      </w:pPr>
      <w:r w:rsidRPr="00F0635B">
        <w:t xml:space="preserve">as to the suitability, safety, adequacy or quality of the design or method of construction of </w:t>
      </w:r>
      <w:r w:rsidR="00276994" w:rsidRPr="00F0635B">
        <w:t>the</w:t>
      </w:r>
      <w:r w:rsidRPr="00F0635B">
        <w:t xml:space="preserve"> Works;</w:t>
      </w:r>
    </w:p>
    <w:p w14:paraId="4184BFF0" w14:textId="77777777" w:rsidR="00CF75C0" w:rsidRPr="00F0635B" w:rsidRDefault="00CF75C0" w:rsidP="007F1536">
      <w:pPr>
        <w:pStyle w:val="SHHeading3"/>
      </w:pPr>
      <w:r w:rsidRPr="00F0635B">
        <w:t xml:space="preserve">that </w:t>
      </w:r>
      <w:r w:rsidR="00276994" w:rsidRPr="00F0635B">
        <w:t>the</w:t>
      </w:r>
      <w:r w:rsidRPr="00F0635B">
        <w:t xml:space="preserve"> Works may lawfully be carried out;</w:t>
      </w:r>
    </w:p>
    <w:p w14:paraId="4184BFF1" w14:textId="77777777" w:rsidR="002236D4" w:rsidRDefault="00CF75C0" w:rsidP="007F1536">
      <w:pPr>
        <w:pStyle w:val="SHHeading3"/>
      </w:pPr>
      <w:r w:rsidRPr="00F0635B">
        <w:t xml:space="preserve">that the structure or fabric of the </w:t>
      </w:r>
      <w:r w:rsidR="002236D4">
        <w:t xml:space="preserve">First </w:t>
      </w:r>
      <w:r w:rsidRPr="00F0635B">
        <w:t xml:space="preserve">Premises is able to accommodate </w:t>
      </w:r>
      <w:r w:rsidR="00276994" w:rsidRPr="00F0635B">
        <w:t>the</w:t>
      </w:r>
      <w:r w:rsidRPr="00F0635B">
        <w:t xml:space="preserve"> Works;</w:t>
      </w:r>
    </w:p>
    <w:p w14:paraId="4184BFF2" w14:textId="79E44B1B" w:rsidR="00CF75C0" w:rsidRPr="00F0635B" w:rsidRDefault="002236D4" w:rsidP="007F1536">
      <w:pPr>
        <w:pStyle w:val="SHHeading3"/>
      </w:pPr>
      <w:r>
        <w:t>that the structure or fabric of the Second Premises is able to accommodate the Works</w:t>
      </w:r>
      <w:r w:rsidR="001B5E27">
        <w:t>; and</w:t>
      </w:r>
    </w:p>
    <w:p w14:paraId="4184BFF3" w14:textId="77777777" w:rsidR="00CF75C0" w:rsidRPr="00F0635B" w:rsidRDefault="00CF75C0" w:rsidP="007F1536">
      <w:pPr>
        <w:pStyle w:val="SHHeading3"/>
      </w:pPr>
      <w:r w:rsidRPr="00F0635B">
        <w:t xml:space="preserve">that any of the services supplying the </w:t>
      </w:r>
      <w:r w:rsidR="002236D4">
        <w:t xml:space="preserve">First Premises and the Second </w:t>
      </w:r>
      <w:r w:rsidRPr="00F0635B">
        <w:t xml:space="preserve">Premises will either have sufficient capacity for or otherwise not be adversely affected by </w:t>
      </w:r>
      <w:r w:rsidR="00276994" w:rsidRPr="00F0635B">
        <w:t>the</w:t>
      </w:r>
      <w:r w:rsidRPr="00F0635B">
        <w:t xml:space="preserve"> Works.</w:t>
      </w:r>
    </w:p>
    <w:p w14:paraId="4184BFF4" w14:textId="77BC6391" w:rsidR="00471518" w:rsidRPr="007F1536" w:rsidRDefault="007F1536" w:rsidP="007F1536">
      <w:pPr>
        <w:pStyle w:val="SHHeading1"/>
      </w:pPr>
      <w:bookmarkStart w:id="32" w:name="_Toc6301584"/>
      <w:r w:rsidRPr="007F1536">
        <w:t>Agreements</w:t>
      </w:r>
      <w:bookmarkEnd w:id="32"/>
    </w:p>
    <w:p w14:paraId="4184BFF5" w14:textId="77777777" w:rsidR="00471518" w:rsidRPr="00F0635B" w:rsidRDefault="00471518" w:rsidP="007F1536">
      <w:pPr>
        <w:pStyle w:val="SHHeading2"/>
      </w:pPr>
      <w:r w:rsidRPr="00F0635B">
        <w:t xml:space="preserve">Nothing in this </w:t>
      </w:r>
      <w:r w:rsidR="00666F5B" w:rsidRPr="00F0635B">
        <w:t>L</w:t>
      </w:r>
      <w:r w:rsidRPr="00F0635B">
        <w:t>icence will:</w:t>
      </w:r>
    </w:p>
    <w:p w14:paraId="4184BFF6" w14:textId="2E6F3BC2" w:rsidR="00471518" w:rsidRPr="00F0635B" w:rsidRDefault="00471518" w:rsidP="007F1536">
      <w:pPr>
        <w:pStyle w:val="SHHeading3"/>
      </w:pPr>
      <w:r w:rsidRPr="00F0635B">
        <w:t>be deemed to authorise any action other than expressly authorised in</w:t>
      </w:r>
      <w:r w:rsidR="001B5E27">
        <w:t xml:space="preserve"> clause </w:t>
      </w:r>
      <w:r w:rsidR="00F87C50" w:rsidRPr="00F87C50">
        <w:rPr>
          <w:b/>
          <w:bCs/>
        </w:rPr>
        <w:fldChar w:fldCharType="begin"/>
      </w:r>
      <w:r w:rsidR="00F87C50" w:rsidRPr="00F87C50">
        <w:rPr>
          <w:b/>
        </w:rPr>
        <w:instrText xml:space="preserve"> REF _Ref4594905 \n \h </w:instrText>
      </w:r>
      <w:r w:rsidR="00F87C50" w:rsidRPr="00F87C50">
        <w:rPr>
          <w:b/>
          <w:bCs/>
        </w:rPr>
        <w:instrText xml:space="preserve"> \* MERGEFORMAT </w:instrText>
      </w:r>
      <w:r w:rsidR="00F87C50" w:rsidRPr="00F87C50">
        <w:rPr>
          <w:b/>
          <w:bCs/>
        </w:rPr>
      </w:r>
      <w:r w:rsidR="00F87C50" w:rsidRPr="00F87C50">
        <w:rPr>
          <w:b/>
          <w:bCs/>
        </w:rPr>
        <w:fldChar w:fldCharType="separate"/>
      </w:r>
      <w:r w:rsidR="001B5E27">
        <w:rPr>
          <w:b/>
        </w:rPr>
        <w:t>3</w:t>
      </w:r>
      <w:r w:rsidR="00F87C50" w:rsidRPr="00F87C50">
        <w:rPr>
          <w:b/>
          <w:bCs/>
        </w:rPr>
        <w:fldChar w:fldCharType="end"/>
      </w:r>
      <w:r w:rsidRPr="00F0635B">
        <w:t>;</w:t>
      </w:r>
    </w:p>
    <w:p w14:paraId="4184BFF7" w14:textId="3B0C6CC0" w:rsidR="00471518" w:rsidRPr="00F0635B" w:rsidRDefault="00471518" w:rsidP="007F1536">
      <w:pPr>
        <w:pStyle w:val="SHHeading3"/>
      </w:pPr>
      <w:r w:rsidRPr="00F0635B">
        <w:t xml:space="preserve">release or reduce any liability to the Landlord of the Tenant or any guarantor or other party to the </w:t>
      </w:r>
      <w:r w:rsidR="002236D4">
        <w:t>First Lease or the Second Lease</w:t>
      </w:r>
      <w:r w:rsidR="001B5E27">
        <w:t>; or</w:t>
      </w:r>
    </w:p>
    <w:p w14:paraId="4184BFF8" w14:textId="77777777" w:rsidR="00471518" w:rsidRPr="00F0635B" w:rsidRDefault="00471518" w:rsidP="007F1536">
      <w:pPr>
        <w:pStyle w:val="SHHeading3"/>
      </w:pPr>
      <w:r w:rsidRPr="00F0635B">
        <w:t xml:space="preserve">waive or be deemed to waive any breach of the </w:t>
      </w:r>
      <w:r w:rsidR="002236D4">
        <w:t>First Lease</w:t>
      </w:r>
      <w:r w:rsidRPr="00F0635B">
        <w:t xml:space="preserve"> Obligations </w:t>
      </w:r>
      <w:r w:rsidR="002236D4">
        <w:t xml:space="preserve">or the Second Lease Obligations </w:t>
      </w:r>
      <w:r w:rsidRPr="00F0635B">
        <w:t xml:space="preserve">that may have occurred </w:t>
      </w:r>
      <w:r w:rsidR="00DE7B13" w:rsidRPr="00F0635B">
        <w:t>before</w:t>
      </w:r>
      <w:r w:rsidRPr="00F0635B">
        <w:t xml:space="preserve"> the date of this Licence.</w:t>
      </w:r>
    </w:p>
    <w:p w14:paraId="4184BFF9" w14:textId="77777777" w:rsidR="00471518" w:rsidRDefault="00471518" w:rsidP="007F1536">
      <w:pPr>
        <w:pStyle w:val="SHHeading2"/>
      </w:pPr>
      <w:r w:rsidRPr="00F0635B">
        <w:t xml:space="preserve">The conditions for re-entry contained in the </w:t>
      </w:r>
      <w:r w:rsidR="002236D4">
        <w:t>First Lease</w:t>
      </w:r>
      <w:r w:rsidRPr="00F0635B">
        <w:t xml:space="preserve"> will be exercisable on any breach of any provision in this Licence in the same way as if it were a provision contained in the </w:t>
      </w:r>
      <w:r w:rsidR="002236D4">
        <w:t>First Lease</w:t>
      </w:r>
      <w:r w:rsidRPr="00F0635B">
        <w:t>.</w:t>
      </w:r>
    </w:p>
    <w:p w14:paraId="4184BFFA" w14:textId="77777777" w:rsidR="002236D4" w:rsidRPr="00F0635B" w:rsidRDefault="002236D4" w:rsidP="007F1536">
      <w:pPr>
        <w:pStyle w:val="SHHeading2"/>
      </w:pPr>
      <w:r w:rsidRPr="00F0635B">
        <w:t xml:space="preserve">The conditions for re-entry contained in the </w:t>
      </w:r>
      <w:r>
        <w:t>Second Lease</w:t>
      </w:r>
      <w:r w:rsidRPr="00F0635B">
        <w:t xml:space="preserve"> will be exercisable on any breach of any provision in this Licence in the same way as if it were a provision contained in the </w:t>
      </w:r>
      <w:r>
        <w:t>Second Lease</w:t>
      </w:r>
      <w:r w:rsidRPr="00F0635B">
        <w:t>.</w:t>
      </w:r>
    </w:p>
    <w:p w14:paraId="4184BFFB" w14:textId="77777777" w:rsidR="00471518" w:rsidRPr="00F0635B" w:rsidRDefault="00471518" w:rsidP="007F1536">
      <w:pPr>
        <w:pStyle w:val="SHHeading2"/>
      </w:pPr>
      <w:r w:rsidRPr="00F0635B">
        <w:t xml:space="preserve">All sums payable by the Tenant under this Licence will be recoverable as rent in arrear in accordance with the </w:t>
      </w:r>
      <w:r w:rsidR="002236D4">
        <w:t>First Lease and the Second Lease</w:t>
      </w:r>
      <w:r w:rsidRPr="00F0635B">
        <w:t>.</w:t>
      </w:r>
    </w:p>
    <w:p w14:paraId="4184BFFC" w14:textId="77777777" w:rsidR="00BE2F39" w:rsidRDefault="00BE2F39" w:rsidP="007F1536">
      <w:pPr>
        <w:pStyle w:val="SHHeading2"/>
      </w:pPr>
      <w:r w:rsidRPr="00F0635B">
        <w:t xml:space="preserve">The </w:t>
      </w:r>
      <w:r w:rsidR="002236D4">
        <w:t>First Lease</w:t>
      </w:r>
      <w:r w:rsidRPr="00F0635B">
        <w:t xml:space="preserve"> Obligations will extend to the Works and</w:t>
      </w:r>
      <w:r w:rsidR="002236D4">
        <w:t xml:space="preserve"> </w:t>
      </w:r>
      <w:r w:rsidRPr="00F0635B">
        <w:t xml:space="preserve">will apply to the </w:t>
      </w:r>
      <w:r w:rsidR="0032338A">
        <w:t xml:space="preserve">First </w:t>
      </w:r>
      <w:r w:rsidRPr="00F0635B">
        <w:t xml:space="preserve">Premises as altered by the Works as they now apply to the </w:t>
      </w:r>
      <w:r w:rsidR="0032338A">
        <w:t xml:space="preserve">First </w:t>
      </w:r>
      <w:r w:rsidRPr="00F0635B">
        <w:t xml:space="preserve">Premises as let by the </w:t>
      </w:r>
      <w:r w:rsidR="0032338A">
        <w:t xml:space="preserve">First </w:t>
      </w:r>
      <w:r w:rsidRPr="00F0635B">
        <w:t>Lease</w:t>
      </w:r>
      <w:r w:rsidR="002236D4">
        <w:t>.</w:t>
      </w:r>
    </w:p>
    <w:p w14:paraId="4184BFFD" w14:textId="77777777" w:rsidR="0032338A" w:rsidRPr="00F0635B" w:rsidRDefault="002236D4" w:rsidP="007F1536">
      <w:pPr>
        <w:pStyle w:val="SHHeading2"/>
      </w:pPr>
      <w:r>
        <w:t xml:space="preserve">The Second Lease Obligations </w:t>
      </w:r>
      <w:r w:rsidR="0032338A" w:rsidRPr="00F0635B">
        <w:t xml:space="preserve">will apply to the </w:t>
      </w:r>
      <w:r w:rsidR="0032338A">
        <w:t xml:space="preserve">Second </w:t>
      </w:r>
      <w:r w:rsidR="0032338A" w:rsidRPr="00F0635B">
        <w:t xml:space="preserve">Premises as altered by the Works as they now apply to the </w:t>
      </w:r>
      <w:r w:rsidR="0032338A">
        <w:t xml:space="preserve">Second </w:t>
      </w:r>
      <w:r w:rsidR="0032338A" w:rsidRPr="00F0635B">
        <w:t xml:space="preserve">Premises as let by the </w:t>
      </w:r>
      <w:r w:rsidR="0032338A">
        <w:t xml:space="preserve">Second </w:t>
      </w:r>
      <w:r w:rsidR="0032338A" w:rsidRPr="00F0635B">
        <w:t>Lease.</w:t>
      </w:r>
    </w:p>
    <w:p w14:paraId="4184BFFE" w14:textId="77777777" w:rsidR="00BE2F39" w:rsidRPr="00F0635B" w:rsidRDefault="00BE2F39" w:rsidP="007F1536">
      <w:pPr>
        <w:pStyle w:val="SHHeading2"/>
      </w:pPr>
      <w:r w:rsidRPr="00F0635B">
        <w:t>The Tenant acknowledges that:</w:t>
      </w:r>
    </w:p>
    <w:p w14:paraId="4184BFFF" w14:textId="21986A88" w:rsidR="00BE2F39" w:rsidRPr="00F0635B" w:rsidRDefault="00BE2F39" w:rsidP="007F1536">
      <w:pPr>
        <w:pStyle w:val="SHHeading3"/>
      </w:pPr>
      <w:r w:rsidRPr="00F0635B">
        <w:t>it has not served any notice under the Landlord and Tenant Act</w:t>
      </w:r>
      <w:r w:rsidR="001B5E27">
        <w:t> </w:t>
      </w:r>
      <w:r w:rsidR="001B5E27" w:rsidRPr="00F0635B">
        <w:t>1</w:t>
      </w:r>
      <w:r w:rsidRPr="00F0635B">
        <w:t>92</w:t>
      </w:r>
      <w:r w:rsidR="001B5E27" w:rsidRPr="00F0635B">
        <w:t>7</w:t>
      </w:r>
      <w:r w:rsidR="001B5E27">
        <w:t> </w:t>
      </w:r>
      <w:r w:rsidRPr="00F0635B">
        <w:t>that would make the Works improvements for the purposes of that Act;</w:t>
      </w:r>
    </w:p>
    <w:p w14:paraId="4184C000" w14:textId="77777777" w:rsidR="00BE2F39" w:rsidRPr="00F0635B" w:rsidRDefault="00BE2F39" w:rsidP="007F1536">
      <w:pPr>
        <w:pStyle w:val="SHHeading3"/>
      </w:pPr>
      <w:r w:rsidRPr="00F0635B">
        <w:t>neither this Licence nor any correspondence relating to the Works constitutes a notice for the purposes of that Act;</w:t>
      </w:r>
    </w:p>
    <w:p w14:paraId="4184C001" w14:textId="2CBE6299" w:rsidR="00BE2F39" w:rsidRPr="00F0635B" w:rsidRDefault="00BE2F39" w:rsidP="007F1536">
      <w:pPr>
        <w:pStyle w:val="SHHeading3"/>
      </w:pPr>
      <w:r w:rsidRPr="00F0635B">
        <w:lastRenderedPageBreak/>
        <w:t>the Works are being carried out by the Tenant to suit its own requirements</w:t>
      </w:r>
      <w:r w:rsidR="001B5E27">
        <w:t>; and</w:t>
      </w:r>
    </w:p>
    <w:p w14:paraId="4184C002" w14:textId="0BB97634" w:rsidR="00BE2F39" w:rsidRPr="00F0635B" w:rsidRDefault="00BE2F39" w:rsidP="007F1536">
      <w:pPr>
        <w:pStyle w:val="SHHeading3"/>
      </w:pPr>
      <w:r w:rsidRPr="00F0635B">
        <w:t>as a result, the Tenant is not entitled to compensation in respect of the Works whether under the Landlord and Tenant Act</w:t>
      </w:r>
      <w:r w:rsidR="001B5E27">
        <w:t> </w:t>
      </w:r>
      <w:r w:rsidR="001B5E27" w:rsidRPr="00F0635B">
        <w:t>1</w:t>
      </w:r>
      <w:r w:rsidRPr="00F0635B">
        <w:t>92</w:t>
      </w:r>
      <w:r w:rsidR="001B5E27" w:rsidRPr="00F0635B">
        <w:t>7</w:t>
      </w:r>
      <w:r w:rsidR="001B5E27">
        <w:t> </w:t>
      </w:r>
      <w:r w:rsidRPr="00F0635B">
        <w:t>or otherwise.</w:t>
      </w:r>
    </w:p>
    <w:p w14:paraId="4184C003" w14:textId="259DA39A" w:rsidR="00BA79DA" w:rsidRPr="00F0635B" w:rsidRDefault="00BA79DA" w:rsidP="007F1536">
      <w:pPr>
        <w:pStyle w:val="SHHeading2"/>
      </w:pPr>
      <w:r w:rsidRPr="00F0635B">
        <w:t>Nothing in this Licence creates any rights benefiting any person under the Contracts (Rights of Third Parties) Act</w:t>
      </w:r>
      <w:r w:rsidR="001B5E27">
        <w:t> </w:t>
      </w:r>
      <w:r w:rsidR="001B5E27" w:rsidRPr="00F0635B">
        <w:t>1</w:t>
      </w:r>
      <w:r w:rsidRPr="00F0635B">
        <w:t>999.</w:t>
      </w:r>
    </w:p>
    <w:p w14:paraId="4184C004" w14:textId="58BD2420" w:rsidR="00471518" w:rsidRPr="007F1536" w:rsidRDefault="007F1536" w:rsidP="007F1536">
      <w:pPr>
        <w:pStyle w:val="SHHeading1"/>
      </w:pPr>
      <w:bookmarkStart w:id="33" w:name="_Ref322091114"/>
      <w:bookmarkStart w:id="34" w:name="_Toc6301585"/>
      <w:r w:rsidRPr="007F1536">
        <w:t>[Guarantor</w:t>
      </w:r>
      <w:r w:rsidR="001B5E27">
        <w:t>’</w:t>
      </w:r>
      <w:r w:rsidRPr="007F1536">
        <w:t>s obligations</w:t>
      </w:r>
      <w:bookmarkEnd w:id="33"/>
      <w:bookmarkEnd w:id="34"/>
    </w:p>
    <w:p w14:paraId="4184C005" w14:textId="77777777" w:rsidR="002D2A24" w:rsidRPr="00F0635B" w:rsidRDefault="002D2A24" w:rsidP="007F1536">
      <w:pPr>
        <w:pStyle w:val="SHHeading2"/>
      </w:pPr>
      <w:r w:rsidRPr="00F0635B">
        <w:t>The Guarantor agrees with the Landlord that:</w:t>
      </w:r>
    </w:p>
    <w:p w14:paraId="4184C006" w14:textId="34D50C69" w:rsidR="002D2A24" w:rsidRPr="00F0635B" w:rsidRDefault="002D2A24" w:rsidP="007F1536">
      <w:pPr>
        <w:pStyle w:val="SHHeading3"/>
      </w:pPr>
      <w:r w:rsidRPr="00F0635B">
        <w:t>the guarantee given by it to the [Landlord][NAME] in</w:t>
      </w:r>
      <w:r w:rsidR="001B5E27">
        <w:t xml:space="preserve"> clause </w:t>
      </w:r>
      <w:r w:rsidRPr="00F0635B">
        <w:t>[NUMBER] of the [</w:t>
      </w:r>
      <w:r w:rsidR="0032338A">
        <w:t xml:space="preserve">First </w:t>
      </w:r>
      <w:r w:rsidRPr="00F0635B">
        <w:t xml:space="preserve">Lease][Licence to Assign the </w:t>
      </w:r>
      <w:r w:rsidR="002236D4">
        <w:t xml:space="preserve">First </w:t>
      </w:r>
      <w:r w:rsidRPr="00F0635B">
        <w:t xml:space="preserve">Lease dated [DATE] made between [PARTIES]] </w:t>
      </w:r>
      <w:r w:rsidR="0032338A">
        <w:t xml:space="preserve">in relation to the First Lease </w:t>
      </w:r>
      <w:r w:rsidRPr="00F0635B">
        <w:t>is not released or varied by this Licence;</w:t>
      </w:r>
    </w:p>
    <w:p w14:paraId="4184C007" w14:textId="77777777" w:rsidR="002236D4" w:rsidRDefault="0032338A" w:rsidP="007F1536">
      <w:pPr>
        <w:pStyle w:val="SHHeading3"/>
      </w:pPr>
      <w:r w:rsidRPr="00F0635B">
        <w:t>th</w:t>
      </w:r>
      <w:r w:rsidR="002236D4">
        <w:t>at</w:t>
      </w:r>
      <w:r w:rsidRPr="00F0635B">
        <w:t xml:space="preserve"> guarantee extend</w:t>
      </w:r>
      <w:r w:rsidR="002236D4">
        <w:t>s</w:t>
      </w:r>
      <w:r w:rsidRPr="00F0635B">
        <w:t xml:space="preserve"> to and will be exercisable by the Landlord on any breach by the Tenant of the terms of this Licence as well as on the breach of any of the </w:t>
      </w:r>
      <w:r w:rsidR="002236D4">
        <w:t xml:space="preserve">First Lease </w:t>
      </w:r>
      <w:r w:rsidRPr="00F0635B">
        <w:t>Obligations</w:t>
      </w:r>
      <w:r>
        <w:t>.</w:t>
      </w:r>
    </w:p>
    <w:p w14:paraId="4184C008" w14:textId="77777777" w:rsidR="002236D4" w:rsidRPr="00F0635B" w:rsidRDefault="002236D4" w:rsidP="007F1536">
      <w:pPr>
        <w:pStyle w:val="SHHeading2"/>
      </w:pPr>
      <w:r w:rsidRPr="00F0635B">
        <w:t>The Guarantor agrees with the Landlord that:</w:t>
      </w:r>
    </w:p>
    <w:p w14:paraId="4184C009" w14:textId="6ADB0D78" w:rsidR="002236D4" w:rsidRPr="00F0635B" w:rsidRDefault="002236D4" w:rsidP="007F1536">
      <w:pPr>
        <w:pStyle w:val="SHHeading3"/>
      </w:pPr>
      <w:r w:rsidRPr="00F0635B">
        <w:t>the guarantee given by it to the [Landlord][NAME] in</w:t>
      </w:r>
      <w:r w:rsidR="001B5E27">
        <w:t xml:space="preserve"> clause </w:t>
      </w:r>
      <w:r w:rsidRPr="00F0635B">
        <w:t>[NUMBER] of the [</w:t>
      </w:r>
      <w:r>
        <w:t xml:space="preserve">Second </w:t>
      </w:r>
      <w:r w:rsidRPr="00F0635B">
        <w:t xml:space="preserve">Lease][Licence to Assign the </w:t>
      </w:r>
      <w:r>
        <w:t xml:space="preserve">Second </w:t>
      </w:r>
      <w:r w:rsidRPr="00F0635B">
        <w:t xml:space="preserve">Lease dated [DATE] made between [PARTIES]] </w:t>
      </w:r>
      <w:r>
        <w:t xml:space="preserve">in relation to the Second Lease </w:t>
      </w:r>
      <w:r w:rsidRPr="00F0635B">
        <w:t>is not released or varied by this Licence</w:t>
      </w:r>
      <w:r w:rsidR="001B5E27">
        <w:t>; and</w:t>
      </w:r>
    </w:p>
    <w:p w14:paraId="4184C00A" w14:textId="77777777" w:rsidR="0032338A" w:rsidRPr="00F0635B" w:rsidRDefault="002236D4" w:rsidP="007F1536">
      <w:pPr>
        <w:pStyle w:val="SHHeading3"/>
      </w:pPr>
      <w:r w:rsidRPr="00F0635B">
        <w:t>th</w:t>
      </w:r>
      <w:r>
        <w:t>at</w:t>
      </w:r>
      <w:r w:rsidRPr="00F0635B">
        <w:t xml:space="preserve"> guarantee extend</w:t>
      </w:r>
      <w:r>
        <w:t>s</w:t>
      </w:r>
      <w:r w:rsidRPr="00F0635B">
        <w:t xml:space="preserve"> to and will be exercisable by the Landlord on any breach by the Tenant of the terms of this Licence as well as on the breach of any of the </w:t>
      </w:r>
      <w:r>
        <w:t xml:space="preserve">Second Lease </w:t>
      </w:r>
      <w:r w:rsidRPr="00F0635B">
        <w:t>Obligations</w:t>
      </w:r>
      <w:r>
        <w:t>.]</w:t>
      </w:r>
    </w:p>
    <w:p w14:paraId="4184C00B" w14:textId="21962A66" w:rsidR="00471518" w:rsidRPr="007F1536" w:rsidRDefault="007F1536" w:rsidP="007F1536">
      <w:pPr>
        <w:pStyle w:val="SHHeading1"/>
      </w:pPr>
      <w:bookmarkStart w:id="35" w:name="_Toc6301586"/>
      <w:r w:rsidRPr="007F1536">
        <w:t>Notices</w:t>
      </w:r>
      <w:bookmarkEnd w:id="35"/>
    </w:p>
    <w:p w14:paraId="4184C00C" w14:textId="3E585A80" w:rsidR="00471518" w:rsidRPr="00F0635B" w:rsidRDefault="00471518" w:rsidP="007F1536">
      <w:pPr>
        <w:pStyle w:val="SHHeading2"/>
      </w:pPr>
      <w:r w:rsidRPr="00F0635B">
        <w:t>Any notices to be served under this Licence will be validly served if served in accordance with [section</w:t>
      </w:r>
      <w:r w:rsidR="001B5E27">
        <w:t> </w:t>
      </w:r>
      <w:r w:rsidR="001B5E27" w:rsidRPr="00F0635B">
        <w:t>1</w:t>
      </w:r>
      <w:r w:rsidRPr="00F0635B">
        <w:t>9</w:t>
      </w:r>
      <w:r w:rsidR="001B5E27" w:rsidRPr="00F0635B">
        <w:t>6</w:t>
      </w:r>
      <w:r w:rsidR="001B5E27">
        <w:t> </w:t>
      </w:r>
      <w:r w:rsidRPr="00F0635B">
        <w:t>Law of Property Act</w:t>
      </w:r>
      <w:r w:rsidR="001B5E27">
        <w:t> </w:t>
      </w:r>
      <w:r w:rsidR="001B5E27" w:rsidRPr="00F0635B">
        <w:t>1</w:t>
      </w:r>
      <w:r w:rsidRPr="00F0635B">
        <w:t xml:space="preserve">925][the notice provisions in the </w:t>
      </w:r>
      <w:r w:rsidR="002236D4">
        <w:t xml:space="preserve">[First][Second] </w:t>
      </w:r>
      <w:r w:rsidRPr="00F0635B">
        <w:t>Lease].</w:t>
      </w:r>
    </w:p>
    <w:p w14:paraId="4184C00D" w14:textId="6348D847" w:rsidR="00BA79DA" w:rsidRPr="007F1536" w:rsidRDefault="007F1536" w:rsidP="007F1536">
      <w:pPr>
        <w:pStyle w:val="SHHeading1"/>
      </w:pPr>
      <w:bookmarkStart w:id="36" w:name="_Toc6301587"/>
      <w:r w:rsidRPr="007F1536">
        <w:t>Jurisdiction</w:t>
      </w:r>
      <w:bookmarkEnd w:id="36"/>
    </w:p>
    <w:p w14:paraId="4184C00E" w14:textId="77777777" w:rsidR="00BA79DA" w:rsidRPr="00F0635B" w:rsidRDefault="00BA79DA" w:rsidP="007F1536">
      <w:pPr>
        <w:pStyle w:val="SHHeading2"/>
      </w:pPr>
      <w:r w:rsidRPr="00F0635B">
        <w:t>This Licence and any non-contractual obligations arising out of or in connection with it will be governed by the law of England and Wales.</w:t>
      </w:r>
    </w:p>
    <w:p w14:paraId="4184C00F" w14:textId="480CC8F5" w:rsidR="00BA79DA" w:rsidRPr="00F0635B" w:rsidRDefault="00BA79DA" w:rsidP="00F87C50">
      <w:pPr>
        <w:pStyle w:val="SHHeading2"/>
        <w:keepNext/>
        <w:keepLines/>
      </w:pPr>
      <w:r w:rsidRPr="00F0635B">
        <w:t>Subject to</w:t>
      </w:r>
      <w:r w:rsidR="001B5E27">
        <w:t xml:space="preserve"> clause </w:t>
      </w:r>
      <w:r w:rsidR="00C34288" w:rsidRPr="00F87C50">
        <w:rPr>
          <w:b/>
        </w:rPr>
        <w:fldChar w:fldCharType="begin"/>
      </w:r>
      <w:r w:rsidR="00207D64" w:rsidRPr="00F87C50">
        <w:rPr>
          <w:b/>
        </w:rPr>
        <w:instrText xml:space="preserve"> REF _Ref361218488 \r \h  \* MERGEFORMAT </w:instrText>
      </w:r>
      <w:r w:rsidR="00C34288" w:rsidRPr="00F87C50">
        <w:rPr>
          <w:b/>
        </w:rPr>
      </w:r>
      <w:r w:rsidR="00C34288" w:rsidRPr="00F87C50">
        <w:rPr>
          <w:b/>
        </w:rPr>
        <w:fldChar w:fldCharType="separate"/>
      </w:r>
      <w:r w:rsidR="001B5E27">
        <w:rPr>
          <w:b/>
        </w:rPr>
        <w:t>18.3</w:t>
      </w:r>
      <w:r w:rsidR="00C34288" w:rsidRPr="00F87C50">
        <w:rPr>
          <w:b/>
        </w:rPr>
        <w:fldChar w:fldCharType="end"/>
      </w:r>
      <w:r w:rsidRPr="00F0635B">
        <w:t xml:space="preserve">, the courts of England and Wales have exclusive jurisdiction to </w:t>
      </w:r>
      <w:r w:rsidR="00773E00">
        <w:t>decide</w:t>
      </w:r>
      <w:r w:rsidRPr="00F0635B">
        <w:t xml:space="preserve"> any dispute arising out of or in connection with this Licence, including in relation to any non-contractual obligations.</w:t>
      </w:r>
    </w:p>
    <w:p w14:paraId="4184C010" w14:textId="77777777" w:rsidR="00BA79DA" w:rsidRPr="00F0635B" w:rsidRDefault="00BA79DA" w:rsidP="007F1536">
      <w:pPr>
        <w:pStyle w:val="SHHeading2"/>
        <w:rPr>
          <w:rStyle w:val="Level1asHeadingtext"/>
          <w:b w:val="0"/>
        </w:rPr>
      </w:pPr>
      <w:bookmarkStart w:id="37" w:name="_Ref361218488"/>
      <w:r w:rsidRPr="00F0635B">
        <w:t>Any party may seek to enforce an order of the courts of England and Wales arising out of or in connection with this Licence, including in relation to any non-contractual obligations, in any court of competent jurisdiction.</w:t>
      </w:r>
      <w:bookmarkEnd w:id="37"/>
    </w:p>
    <w:p w14:paraId="4184C011" w14:textId="67B53700" w:rsidR="00471518" w:rsidRPr="007F1536" w:rsidRDefault="007F1536" w:rsidP="007F1536">
      <w:pPr>
        <w:pStyle w:val="SHHeading1"/>
      </w:pPr>
      <w:bookmarkStart w:id="38" w:name="_Toc6301588"/>
      <w:r w:rsidRPr="007F1536">
        <w:t>Legal effect</w:t>
      </w:r>
      <w:bookmarkEnd w:id="38"/>
    </w:p>
    <w:p w14:paraId="4184C012" w14:textId="77777777" w:rsidR="00471518" w:rsidRPr="00F0635B" w:rsidRDefault="00471518" w:rsidP="007F1536">
      <w:pPr>
        <w:pStyle w:val="SHHeading2"/>
      </w:pPr>
      <w:r w:rsidRPr="00F0635B">
        <w:t>This Licence takes effect and binds the parties with effect from the date set out at the beginning of this Licence.</w:t>
      </w:r>
    </w:p>
    <w:p w14:paraId="4184C013" w14:textId="77777777" w:rsidR="00471518" w:rsidRPr="00F0635B" w:rsidRDefault="00471518" w:rsidP="00A0332D">
      <w:pPr>
        <w:pStyle w:val="SHNormal"/>
        <w:sectPr w:rsidR="00471518" w:rsidRPr="00F0635B" w:rsidSect="00A0332D">
          <w:footerReference w:type="default" r:id="rId22"/>
          <w:footerReference w:type="first" r:id="rId23"/>
          <w:pgSz w:w="11907" w:h="16839" w:code="9"/>
          <w:pgMar w:top="1417" w:right="1417" w:bottom="1417" w:left="1417" w:header="709" w:footer="709" w:gutter="0"/>
          <w:paperSrc w:first="7" w:other="7"/>
          <w:pgNumType w:start="1"/>
          <w:cols w:space="708"/>
          <w:docGrid w:linePitch="360"/>
        </w:sectPr>
      </w:pPr>
    </w:p>
    <w:p w14:paraId="4184C014" w14:textId="63F8276B" w:rsidR="00471518" w:rsidRPr="008C2F42" w:rsidRDefault="00471518" w:rsidP="007F1536">
      <w:pPr>
        <w:pStyle w:val="SHScheduleHeading"/>
      </w:pPr>
      <w:bookmarkStart w:id="39" w:name="_Toc6301589"/>
      <w:bookmarkStart w:id="40" w:name="_Ref4409471"/>
      <w:bookmarkEnd w:id="39"/>
    </w:p>
    <w:p w14:paraId="4184C015" w14:textId="420D12E1" w:rsidR="00471518" w:rsidRPr="00F0635B" w:rsidRDefault="00712BF9" w:rsidP="007F1536">
      <w:pPr>
        <w:pStyle w:val="SHScheduleSubHeading"/>
      </w:pPr>
      <w:bookmarkStart w:id="41" w:name="_Toc6301590"/>
      <w:bookmarkEnd w:id="40"/>
      <w:r w:rsidRPr="00F0635B">
        <w:t>The Works</w:t>
      </w:r>
      <w:bookmarkEnd w:id="41"/>
    </w:p>
    <w:p w14:paraId="4184C016" w14:textId="77777777" w:rsidR="00471518" w:rsidRPr="007F1536" w:rsidRDefault="00471518" w:rsidP="007F1536">
      <w:pPr>
        <w:pStyle w:val="SHNormal"/>
        <w:rPr>
          <w:i/>
        </w:rPr>
      </w:pPr>
      <w:r w:rsidRPr="007F1536">
        <w:rPr>
          <w:i/>
        </w:rPr>
        <w:t xml:space="preserve">Set out </w:t>
      </w:r>
      <w:r w:rsidR="00712BF9" w:rsidRPr="007F1536">
        <w:rPr>
          <w:i/>
        </w:rPr>
        <w:t>details of the alterations to be carried out by the Tenant</w:t>
      </w:r>
      <w:r w:rsidRPr="007F1536">
        <w:rPr>
          <w:i/>
        </w:rPr>
        <w:t>.</w:t>
      </w:r>
    </w:p>
    <w:p w14:paraId="4184C017" w14:textId="77777777" w:rsidR="00471518" w:rsidRPr="00F0635B" w:rsidRDefault="00471518" w:rsidP="00A0332D">
      <w:pPr>
        <w:pStyle w:val="SHNormal"/>
      </w:pPr>
    </w:p>
    <w:p w14:paraId="4184C018" w14:textId="77777777" w:rsidR="00471518" w:rsidRPr="00F0635B" w:rsidRDefault="00471518" w:rsidP="00A0332D">
      <w:pPr>
        <w:pStyle w:val="SHNormal"/>
        <w:sectPr w:rsidR="00471518" w:rsidRPr="00F0635B" w:rsidSect="00A0332D">
          <w:pgSz w:w="11907" w:h="16839" w:code="9"/>
          <w:pgMar w:top="1417" w:right="1417" w:bottom="1417" w:left="1417" w:header="709" w:footer="709" w:gutter="0"/>
          <w:paperSrc w:first="7" w:other="7"/>
          <w:cols w:space="708"/>
          <w:docGrid w:linePitch="360"/>
        </w:sectPr>
      </w:pPr>
    </w:p>
    <w:p w14:paraId="4184C019" w14:textId="77777777" w:rsidR="00471518" w:rsidRPr="00F0635B" w:rsidRDefault="00471518" w:rsidP="007F1536">
      <w:pPr>
        <w:pStyle w:val="SHNormal"/>
        <w:tabs>
          <w:tab w:val="clear" w:pos="850"/>
          <w:tab w:val="clear" w:pos="1701"/>
          <w:tab w:val="clear" w:pos="2551"/>
          <w:tab w:val="clear" w:pos="3402"/>
          <w:tab w:val="clear" w:pos="4252"/>
          <w:tab w:val="clear" w:pos="5102"/>
          <w:tab w:val="left" w:pos="5103"/>
        </w:tabs>
      </w:pPr>
      <w:r w:rsidRPr="00F0635B">
        <w:lastRenderedPageBreak/>
        <w:t>Executed as a deed by the Landlord acting by</w:t>
      </w:r>
      <w:r w:rsidRPr="00F0635B">
        <w:tab/>
        <w:t>)</w:t>
      </w:r>
    </w:p>
    <w:p w14:paraId="4184C01A" w14:textId="77777777" w:rsidR="00471518" w:rsidRPr="00F0635B" w:rsidRDefault="00471518" w:rsidP="007F1536">
      <w:pPr>
        <w:pStyle w:val="SHNormal"/>
        <w:tabs>
          <w:tab w:val="clear" w:pos="850"/>
          <w:tab w:val="clear" w:pos="1701"/>
          <w:tab w:val="clear" w:pos="2551"/>
          <w:tab w:val="clear" w:pos="3402"/>
          <w:tab w:val="clear" w:pos="4252"/>
        </w:tabs>
      </w:pPr>
      <w:r w:rsidRPr="00F0635B">
        <w:rPr>
          <w:b/>
        </w:rPr>
        <w:t>[</w:t>
      </w:r>
      <w:r w:rsidRPr="00F0635B">
        <w:t>a director and its secretary</w:t>
      </w:r>
      <w:r w:rsidRPr="00F0635B">
        <w:rPr>
          <w:b/>
        </w:rPr>
        <w:t>]</w:t>
      </w:r>
      <w:r w:rsidRPr="00F0635B">
        <w:t xml:space="preserve"> or by </w:t>
      </w:r>
      <w:r w:rsidRPr="00F0635B">
        <w:rPr>
          <w:b/>
        </w:rPr>
        <w:t>[</w:t>
      </w:r>
      <w:r w:rsidRPr="00F0635B">
        <w:t>two directors</w:t>
      </w:r>
      <w:r w:rsidRPr="00F0635B">
        <w:rPr>
          <w:b/>
        </w:rPr>
        <w:t>]</w:t>
      </w:r>
      <w:r w:rsidRPr="00F0635B">
        <w:t>:</w:t>
      </w:r>
      <w:r w:rsidRPr="00F0635B">
        <w:tab/>
        <w:t>)</w:t>
      </w:r>
    </w:p>
    <w:p w14:paraId="4184C01B" w14:textId="77777777" w:rsidR="00471518" w:rsidRDefault="00471518" w:rsidP="007F1536">
      <w:pPr>
        <w:pStyle w:val="SHNormal"/>
        <w:tabs>
          <w:tab w:val="clear" w:pos="850"/>
          <w:tab w:val="clear" w:pos="1701"/>
          <w:tab w:val="clear" w:pos="2551"/>
          <w:tab w:val="clear" w:pos="3402"/>
          <w:tab w:val="clear" w:pos="4252"/>
          <w:tab w:val="clear" w:pos="5102"/>
          <w:tab w:val="right" w:pos="9072"/>
        </w:tabs>
      </w:pPr>
      <w:r w:rsidRPr="00F0635B">
        <w:tab/>
        <w:t>Signature of Director</w:t>
      </w:r>
    </w:p>
    <w:p w14:paraId="0A1DE4C1" w14:textId="77777777" w:rsidR="007F1536" w:rsidRPr="00F0635B" w:rsidRDefault="007F1536" w:rsidP="007F1536">
      <w:pPr>
        <w:pStyle w:val="SHNormal"/>
        <w:tabs>
          <w:tab w:val="clear" w:pos="850"/>
          <w:tab w:val="clear" w:pos="1701"/>
          <w:tab w:val="clear" w:pos="2551"/>
          <w:tab w:val="clear" w:pos="3402"/>
          <w:tab w:val="clear" w:pos="4252"/>
          <w:tab w:val="clear" w:pos="5102"/>
          <w:tab w:val="right" w:pos="9072"/>
        </w:tabs>
      </w:pPr>
    </w:p>
    <w:p w14:paraId="4184C01C" w14:textId="77777777" w:rsidR="00471518" w:rsidRPr="00F0635B" w:rsidRDefault="00471518" w:rsidP="007F1536">
      <w:pPr>
        <w:pStyle w:val="SHNormal"/>
        <w:tabs>
          <w:tab w:val="clear" w:pos="850"/>
          <w:tab w:val="clear" w:pos="1701"/>
          <w:tab w:val="clear" w:pos="2551"/>
          <w:tab w:val="clear" w:pos="3402"/>
          <w:tab w:val="clear" w:pos="4252"/>
          <w:tab w:val="clear" w:pos="5102"/>
          <w:tab w:val="right" w:pos="9072"/>
        </w:tabs>
      </w:pPr>
      <w:r w:rsidRPr="00F0635B">
        <w:tab/>
        <w:t>Signature of Director/Secretary</w:t>
      </w:r>
    </w:p>
    <w:p w14:paraId="4184C01D" w14:textId="77777777" w:rsidR="00471518" w:rsidRPr="00F0635B" w:rsidRDefault="00471518" w:rsidP="007F1536">
      <w:pPr>
        <w:pStyle w:val="SHNormal"/>
      </w:pPr>
    </w:p>
    <w:p w14:paraId="4184C01E" w14:textId="77777777" w:rsidR="00471518" w:rsidRPr="00F0635B" w:rsidRDefault="00471518" w:rsidP="007F1536">
      <w:pPr>
        <w:pStyle w:val="SHNormal"/>
      </w:pPr>
    </w:p>
    <w:p w14:paraId="4184C01F" w14:textId="77777777" w:rsidR="00471518" w:rsidRPr="00F0635B" w:rsidRDefault="00471518" w:rsidP="007F1536">
      <w:pPr>
        <w:pStyle w:val="SHNormal"/>
      </w:pPr>
    </w:p>
    <w:p w14:paraId="4184C020" w14:textId="77777777" w:rsidR="00471518" w:rsidRPr="00F0635B" w:rsidRDefault="00471518" w:rsidP="007F1536">
      <w:pPr>
        <w:pStyle w:val="SHNormal"/>
      </w:pPr>
    </w:p>
    <w:p w14:paraId="4184C021" w14:textId="77777777" w:rsidR="00471518" w:rsidRPr="00F0635B" w:rsidRDefault="00471518" w:rsidP="007F1536">
      <w:pPr>
        <w:pStyle w:val="SHNormal"/>
        <w:tabs>
          <w:tab w:val="clear" w:pos="850"/>
          <w:tab w:val="clear" w:pos="1701"/>
          <w:tab w:val="clear" w:pos="2551"/>
          <w:tab w:val="clear" w:pos="3402"/>
          <w:tab w:val="clear" w:pos="4252"/>
        </w:tabs>
      </w:pPr>
      <w:r w:rsidRPr="00F0635B">
        <w:t>Executed as a deed by the Tenant acting by</w:t>
      </w:r>
      <w:r w:rsidRPr="00F0635B">
        <w:tab/>
        <w:t>)</w:t>
      </w:r>
    </w:p>
    <w:p w14:paraId="4184C022" w14:textId="77777777" w:rsidR="00471518" w:rsidRPr="00F0635B" w:rsidRDefault="00471518" w:rsidP="007F1536">
      <w:pPr>
        <w:pStyle w:val="SHNormal"/>
        <w:tabs>
          <w:tab w:val="clear" w:pos="850"/>
          <w:tab w:val="clear" w:pos="1701"/>
          <w:tab w:val="clear" w:pos="2551"/>
          <w:tab w:val="clear" w:pos="3402"/>
          <w:tab w:val="clear" w:pos="4252"/>
        </w:tabs>
      </w:pPr>
      <w:r w:rsidRPr="00F0635B">
        <w:rPr>
          <w:b/>
        </w:rPr>
        <w:t>[</w:t>
      </w:r>
      <w:r w:rsidRPr="00F0635B">
        <w:t>a director and its secretary</w:t>
      </w:r>
      <w:r w:rsidRPr="00F0635B">
        <w:rPr>
          <w:b/>
        </w:rPr>
        <w:t>]</w:t>
      </w:r>
      <w:r w:rsidRPr="00F0635B">
        <w:t xml:space="preserve"> or by </w:t>
      </w:r>
      <w:r w:rsidRPr="00F0635B">
        <w:rPr>
          <w:b/>
        </w:rPr>
        <w:t>[</w:t>
      </w:r>
      <w:r w:rsidRPr="00F0635B">
        <w:t>two directors</w:t>
      </w:r>
      <w:r w:rsidRPr="00F0635B">
        <w:rPr>
          <w:b/>
        </w:rPr>
        <w:t>]</w:t>
      </w:r>
      <w:r w:rsidRPr="00F0635B">
        <w:t>:</w:t>
      </w:r>
      <w:r w:rsidRPr="00F0635B">
        <w:tab/>
        <w:t>)</w:t>
      </w:r>
    </w:p>
    <w:p w14:paraId="4184C023" w14:textId="77777777" w:rsidR="00471518" w:rsidRDefault="00471518" w:rsidP="007F1536">
      <w:pPr>
        <w:pStyle w:val="SHNormal"/>
        <w:tabs>
          <w:tab w:val="clear" w:pos="850"/>
          <w:tab w:val="clear" w:pos="1701"/>
          <w:tab w:val="clear" w:pos="2551"/>
          <w:tab w:val="clear" w:pos="3402"/>
          <w:tab w:val="clear" w:pos="4252"/>
          <w:tab w:val="clear" w:pos="5102"/>
          <w:tab w:val="right" w:pos="9072"/>
        </w:tabs>
      </w:pPr>
      <w:r w:rsidRPr="00F0635B">
        <w:tab/>
        <w:t>Signature of Director</w:t>
      </w:r>
    </w:p>
    <w:p w14:paraId="70B3DE0C" w14:textId="77777777" w:rsidR="007F1536" w:rsidRPr="00F0635B" w:rsidRDefault="007F1536" w:rsidP="007F1536">
      <w:pPr>
        <w:pStyle w:val="SHNormal"/>
        <w:tabs>
          <w:tab w:val="clear" w:pos="850"/>
          <w:tab w:val="clear" w:pos="1701"/>
          <w:tab w:val="clear" w:pos="2551"/>
          <w:tab w:val="clear" w:pos="3402"/>
          <w:tab w:val="clear" w:pos="4252"/>
          <w:tab w:val="clear" w:pos="5102"/>
          <w:tab w:val="right" w:pos="9072"/>
        </w:tabs>
      </w:pPr>
    </w:p>
    <w:p w14:paraId="4184C024" w14:textId="77777777" w:rsidR="00471518" w:rsidRPr="00F0635B" w:rsidRDefault="00471518" w:rsidP="007F1536">
      <w:pPr>
        <w:pStyle w:val="SHNormal"/>
        <w:tabs>
          <w:tab w:val="clear" w:pos="850"/>
          <w:tab w:val="clear" w:pos="1701"/>
          <w:tab w:val="clear" w:pos="2551"/>
          <w:tab w:val="clear" w:pos="3402"/>
          <w:tab w:val="clear" w:pos="4252"/>
          <w:tab w:val="clear" w:pos="5102"/>
          <w:tab w:val="right" w:pos="9072"/>
        </w:tabs>
      </w:pPr>
      <w:r w:rsidRPr="00F0635B">
        <w:tab/>
        <w:t>Signature of Director/Secretary</w:t>
      </w:r>
    </w:p>
    <w:p w14:paraId="4184C025" w14:textId="77777777" w:rsidR="00471518" w:rsidRPr="00F0635B" w:rsidRDefault="00471518" w:rsidP="007F1536">
      <w:pPr>
        <w:pStyle w:val="SHNormal"/>
      </w:pPr>
    </w:p>
    <w:p w14:paraId="4184C026" w14:textId="77777777" w:rsidR="00471518" w:rsidRPr="00F0635B" w:rsidRDefault="00471518" w:rsidP="007F1536">
      <w:pPr>
        <w:pStyle w:val="SHNormal"/>
      </w:pPr>
    </w:p>
    <w:p w14:paraId="4184C027" w14:textId="77777777" w:rsidR="00471518" w:rsidRPr="00F0635B" w:rsidRDefault="00471518" w:rsidP="007F1536">
      <w:pPr>
        <w:pStyle w:val="SHNormal"/>
      </w:pPr>
    </w:p>
    <w:p w14:paraId="4184C028" w14:textId="77777777" w:rsidR="00471518" w:rsidRPr="00F0635B" w:rsidRDefault="00471518" w:rsidP="007F1536">
      <w:pPr>
        <w:pStyle w:val="SHNormal"/>
      </w:pPr>
    </w:p>
    <w:p w14:paraId="4184C029" w14:textId="77777777" w:rsidR="00471518" w:rsidRPr="00F0635B" w:rsidRDefault="00471518" w:rsidP="007F1536">
      <w:pPr>
        <w:pStyle w:val="SHNormal"/>
        <w:tabs>
          <w:tab w:val="clear" w:pos="850"/>
          <w:tab w:val="clear" w:pos="1701"/>
          <w:tab w:val="clear" w:pos="2551"/>
          <w:tab w:val="clear" w:pos="3402"/>
          <w:tab w:val="clear" w:pos="4252"/>
        </w:tabs>
      </w:pPr>
      <w:r w:rsidRPr="00F0635B">
        <w:rPr>
          <w:b/>
        </w:rPr>
        <w:t>[</w:t>
      </w:r>
      <w:r w:rsidRPr="00F0635B">
        <w:t>Executed as a deed by the Guarantor acting by</w:t>
      </w:r>
      <w:r w:rsidRPr="00F0635B">
        <w:tab/>
        <w:t>)</w:t>
      </w:r>
    </w:p>
    <w:p w14:paraId="4184C02A" w14:textId="77777777" w:rsidR="00471518" w:rsidRPr="00F0635B" w:rsidRDefault="00471518" w:rsidP="007F1536">
      <w:pPr>
        <w:pStyle w:val="SHNormal"/>
        <w:tabs>
          <w:tab w:val="clear" w:pos="850"/>
          <w:tab w:val="clear" w:pos="1701"/>
          <w:tab w:val="clear" w:pos="2551"/>
          <w:tab w:val="clear" w:pos="3402"/>
          <w:tab w:val="clear" w:pos="4252"/>
        </w:tabs>
      </w:pPr>
      <w:r w:rsidRPr="00F0635B">
        <w:t>[a director and its secretary</w:t>
      </w:r>
      <w:r w:rsidRPr="00F0635B">
        <w:rPr>
          <w:b/>
        </w:rPr>
        <w:t>]</w:t>
      </w:r>
      <w:r w:rsidRPr="00F0635B">
        <w:t xml:space="preserve"> or by </w:t>
      </w:r>
      <w:r w:rsidRPr="00F0635B">
        <w:rPr>
          <w:b/>
        </w:rPr>
        <w:t>[</w:t>
      </w:r>
      <w:r w:rsidRPr="00F0635B">
        <w:t>two directors</w:t>
      </w:r>
      <w:r w:rsidRPr="00F0635B">
        <w:rPr>
          <w:b/>
        </w:rPr>
        <w:t>]</w:t>
      </w:r>
      <w:r w:rsidRPr="00F0635B">
        <w:t>:</w:t>
      </w:r>
      <w:r w:rsidRPr="00F0635B">
        <w:tab/>
        <w:t>)</w:t>
      </w:r>
    </w:p>
    <w:p w14:paraId="4184C02B" w14:textId="77777777" w:rsidR="00471518" w:rsidRDefault="00471518" w:rsidP="007F1536">
      <w:pPr>
        <w:pStyle w:val="SHNormal"/>
        <w:tabs>
          <w:tab w:val="clear" w:pos="850"/>
          <w:tab w:val="clear" w:pos="1701"/>
          <w:tab w:val="clear" w:pos="2551"/>
          <w:tab w:val="clear" w:pos="3402"/>
          <w:tab w:val="clear" w:pos="4252"/>
          <w:tab w:val="clear" w:pos="5102"/>
          <w:tab w:val="right" w:pos="9072"/>
        </w:tabs>
      </w:pPr>
      <w:r w:rsidRPr="00F0635B">
        <w:tab/>
        <w:t>Signature of Director</w:t>
      </w:r>
    </w:p>
    <w:p w14:paraId="3F5A6693" w14:textId="77777777" w:rsidR="007F1536" w:rsidRPr="00F0635B" w:rsidRDefault="007F1536" w:rsidP="007F1536">
      <w:pPr>
        <w:pStyle w:val="SHNormal"/>
        <w:tabs>
          <w:tab w:val="clear" w:pos="850"/>
          <w:tab w:val="clear" w:pos="1701"/>
          <w:tab w:val="clear" w:pos="2551"/>
          <w:tab w:val="clear" w:pos="3402"/>
          <w:tab w:val="clear" w:pos="4252"/>
          <w:tab w:val="clear" w:pos="5102"/>
          <w:tab w:val="right" w:pos="9072"/>
        </w:tabs>
      </w:pPr>
    </w:p>
    <w:p w14:paraId="4184C02C" w14:textId="77777777" w:rsidR="00471518" w:rsidRPr="00F0635B" w:rsidRDefault="00471518" w:rsidP="007F1536">
      <w:pPr>
        <w:pStyle w:val="SHNormal"/>
        <w:tabs>
          <w:tab w:val="clear" w:pos="850"/>
          <w:tab w:val="clear" w:pos="1701"/>
          <w:tab w:val="clear" w:pos="2551"/>
          <w:tab w:val="clear" w:pos="3402"/>
          <w:tab w:val="clear" w:pos="4252"/>
          <w:tab w:val="clear" w:pos="5102"/>
          <w:tab w:val="right" w:pos="9072"/>
        </w:tabs>
      </w:pPr>
      <w:r w:rsidRPr="00F0635B">
        <w:tab/>
        <w:t>Signature of Director/Secretary</w:t>
      </w:r>
    </w:p>
    <w:p w14:paraId="4184C02D" w14:textId="77777777" w:rsidR="00956493" w:rsidRPr="00F0635B" w:rsidRDefault="00956493" w:rsidP="007F1536">
      <w:pPr>
        <w:pStyle w:val="SHNormal"/>
      </w:pPr>
    </w:p>
    <w:sectPr w:rsidR="00956493" w:rsidRPr="00F0635B" w:rsidSect="00A0332D">
      <w:footerReference w:type="first" r:id="rId24"/>
      <w:pgSz w:w="11907" w:h="16839" w:code="9"/>
      <w:pgMar w:top="1417" w:right="1417" w:bottom="1417" w:left="1417" w:header="709" w:footer="709" w:gutter="0"/>
      <w:paperSrc w:first="7" w:other="7"/>
      <w:cols w:space="708"/>
      <w:docGrid w:linePitch="360"/>
    </w:sectPr>
  </w:body>
</w:document>
</file>

<file path=word/customizations.xml><?xml version="1.0" encoding="utf-8"?>
<wne:tcg xmlns:r="http://schemas.openxmlformats.org/officeDocument/2006/relationships" xmlns:wne="http://schemas.microsoft.com/office/word/2006/wordml">
  <wne:keymaps>
    <wne:keymap wne:kcmPrimary="0631">
      <wne:acd wne:acdName="acd0"/>
    </wne:keymap>
    <wne:keymap wne:kcmPrimary="0632">
      <wne:acd wne:acdName="acd1"/>
    </wne:keymap>
  </wne:keymaps>
  <wne:toolbars>
    <wne:acdManifest>
      <wne:acdEntry wne:acdName="acd0"/>
      <wne:acdEntry wne:acdName="acd1"/>
    </wne:acdManifest>
  </wne:toolbars>
  <wne:acds>
    <wne:acd wne:argValue="AgAoAGEAKQAgAEIAYQBuAGsAaQBuAGcAIABEAGUAZgBpAG4AaQB0AGkAbwBuAA==" wne:acdName="acd0" wne:fciIndexBasedOn="0065"/>
    <wne:acd wne:argValue="AgAoAGkAKQAgAEIAYQBuAGsAaQBuAGcAIABEAGUAZgBpAG4AaQB0AGkAbwBuAA==" wne:acdName="acd1"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84C030" w14:textId="77777777" w:rsidR="007F1536" w:rsidRDefault="007F1536">
      <w:r>
        <w:separator/>
      </w:r>
    </w:p>
  </w:endnote>
  <w:endnote w:type="continuationSeparator" w:id="0">
    <w:p w14:paraId="4184C031" w14:textId="77777777" w:rsidR="007F1536" w:rsidRDefault="007F153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8CF9AE" w14:textId="77777777" w:rsidR="005A6DFB" w:rsidRDefault="005A6DF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4C032" w14:textId="74D4505F" w:rsidR="007F1536" w:rsidRPr="002816D7" w:rsidRDefault="00F87C50" w:rsidP="00F87C50">
    <w:pPr>
      <w:pStyle w:val="Footer"/>
      <w:tabs>
        <w:tab w:val="clear" w:pos="850"/>
        <w:tab w:val="clear" w:pos="1701"/>
        <w:tab w:val="clear" w:pos="2551"/>
        <w:tab w:val="clear" w:pos="3402"/>
        <w:tab w:val="clear" w:pos="4252"/>
        <w:tab w:val="clear" w:pos="5102"/>
      </w:tabs>
      <w:jc w:val="left"/>
    </w:pPr>
    <w:r>
      <w:rPr>
        <w:noProof/>
      </w:rPr>
      <w:drawing>
        <wp:anchor distT="0" distB="0" distL="114300" distR="114300" simplePos="0" relativeHeight="251661312" behindDoc="1" locked="0" layoutInCell="1" allowOverlap="1" wp14:anchorId="4325840C" wp14:editId="3F00443A">
          <wp:simplePos x="0" y="0"/>
          <wp:positionH relativeFrom="column">
            <wp:posOffset>2287905</wp:posOffset>
          </wp:positionH>
          <wp:positionV relativeFrom="paragraph">
            <wp:posOffset>-1581677</wp:posOffset>
          </wp:positionV>
          <wp:extent cx="1188000" cy="1188000"/>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188000" cy="11880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007F1536">
      <w:t>MCL-LICALTER-07 (</w:t>
    </w:r>
    <w:r w:rsidR="009F6B30">
      <w:t>VERSION 1.</w:t>
    </w:r>
    <w:r w:rsidR="005A6DFB">
      <w:t>6</w:t>
    </w:r>
    <w:r w:rsidR="007F1536">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4C033" w14:textId="44AE7F82" w:rsidR="007F1536" w:rsidRDefault="007F1536" w:rsidP="00587B15">
    <w:r w:rsidRPr="004A4AD7">
      <w:rPr>
        <w:noProof/>
      </w:rPr>
      <w:drawing>
        <wp:anchor distT="0" distB="0" distL="114300" distR="114300" simplePos="0" relativeHeight="251659264" behindDoc="1" locked="0" layoutInCell="1" allowOverlap="1" wp14:anchorId="4184C038" wp14:editId="4184C039">
          <wp:simplePos x="0" y="0"/>
          <wp:positionH relativeFrom="column">
            <wp:posOffset>2382520</wp:posOffset>
          </wp:positionH>
          <wp:positionV relativeFrom="paragraph">
            <wp:posOffset>-1410970</wp:posOffset>
          </wp:positionV>
          <wp:extent cx="1187450" cy="1200150"/>
          <wp:effectExtent l="19050" t="0" r="0"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6815" cy="1199515"/>
                  </a:xfrm>
                  <a:prstGeom prst="rect">
                    <a:avLst/>
                  </a:prstGeom>
                  <a:noFill/>
                  <a:ln w="9525">
                    <a:noFill/>
                    <a:miter lim="800000"/>
                    <a:headEnd/>
                    <a:tailEnd/>
                  </a:ln>
                </pic:spPr>
              </pic:pic>
            </a:graphicData>
          </a:graphic>
        </wp:anchor>
      </w:drawing>
    </w:r>
    <w:r>
      <w:t>MCL-LICALTER-07 (VERSION 1.1)</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A04FA7" w14:textId="253CC252" w:rsidR="00F87C50" w:rsidRPr="002816D7" w:rsidRDefault="00F87C50" w:rsidP="00F87C50">
    <w:pPr>
      <w:pStyle w:val="Footer"/>
      <w:tabs>
        <w:tab w:val="clear" w:pos="850"/>
        <w:tab w:val="clear" w:pos="1701"/>
        <w:tab w:val="clear" w:pos="2551"/>
        <w:tab w:val="clear" w:pos="3402"/>
        <w:tab w:val="clear" w:pos="4252"/>
        <w:tab w:val="clear" w:pos="5102"/>
      </w:tabs>
      <w:jc w:val="left"/>
    </w:pPr>
    <w:r>
      <w:t>MCL-LICALTER-07 (</w:t>
    </w:r>
    <w:r w:rsidR="009F6B30">
      <w:t>VERSION 1.</w:t>
    </w:r>
    <w:r w:rsidR="005A6DFB">
      <w:t>6</w:t>
    </w:r>
    <w:r>
      <w:t>)</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058D48" w14:textId="015BFE36" w:rsidR="007F1536" w:rsidRDefault="007F1536" w:rsidP="007F1536">
    <w:pPr>
      <w:pStyle w:val="Footer"/>
      <w:tabs>
        <w:tab w:val="clear" w:pos="850"/>
        <w:tab w:val="clear" w:pos="1701"/>
        <w:tab w:val="clear" w:pos="2551"/>
        <w:tab w:val="clear" w:pos="3402"/>
        <w:tab w:val="clear" w:pos="4252"/>
        <w:tab w:val="clear" w:pos="5102"/>
      </w:tabs>
    </w:pPr>
    <w:r>
      <w:t>MCL-LICALTER-07 (</w:t>
    </w:r>
    <w:r w:rsidR="009F6B30">
      <w:t>VERSION 1.</w:t>
    </w:r>
    <w:r w:rsidR="005A6DFB">
      <w:t>6</w:t>
    </w:r>
    <w:r>
      <w:t>)</w:t>
    </w:r>
  </w:p>
  <w:p w14:paraId="4184C034" w14:textId="1A2D8044" w:rsidR="007F1536" w:rsidRDefault="007F1536" w:rsidP="007F1536">
    <w:pPr>
      <w:pStyle w:val="Footer"/>
      <w:tabs>
        <w:tab w:val="clear" w:pos="850"/>
        <w:tab w:val="clear" w:pos="1701"/>
        <w:tab w:val="clear" w:pos="2551"/>
        <w:tab w:val="clear" w:pos="3402"/>
        <w:tab w:val="clear" w:pos="4252"/>
        <w:tab w:val="clear" w:pos="5102"/>
      </w:tabs>
      <w:jc w:val="center"/>
    </w:pPr>
    <w:r>
      <w:fldChar w:fldCharType="begin"/>
    </w:r>
    <w:r>
      <w:instrText xml:space="preserve"> PAGE </w:instrText>
    </w:r>
    <w:r>
      <w:fldChar w:fldCharType="separate"/>
    </w:r>
    <w:r w:rsidR="0094094D">
      <w:rPr>
        <w:noProof/>
      </w:rP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4C035" w14:textId="77777777" w:rsidR="007F1536" w:rsidRDefault="007F1536" w:rsidP="00D036C9">
    <w:pPr>
      <w:pStyle w:val="Footer"/>
      <w:jc w:val="center"/>
    </w:pPr>
    <w:r>
      <w:fldChar w:fldCharType="begin"/>
    </w:r>
    <w:r>
      <w:instrText xml:space="preserve"> PAGE   \* MERGEFORMAT </w:instrText>
    </w:r>
    <w:r>
      <w:fldChar w:fldCharType="separate"/>
    </w:r>
    <w:r>
      <w:t>10</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4C037" w14:textId="77777777" w:rsidR="007F1536" w:rsidRDefault="007F1536" w:rsidP="00D036C9">
    <w:pPr>
      <w:pStyle w:val="Footer"/>
      <w:jc w:val="center"/>
    </w:pPr>
    <w:r>
      <w:fldChar w:fldCharType="begin"/>
    </w:r>
    <w:r>
      <w:instrText xml:space="preserve"> PAGE   \* MERGEFORMAT </w:instrText>
    </w:r>
    <w:r>
      <w:fldChar w:fldCharType="separate"/>
    </w:r>
    <w:r>
      <w:t>10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84C02E" w14:textId="77777777" w:rsidR="007F1536" w:rsidRDefault="007F1536">
      <w:r>
        <w:separator/>
      </w:r>
    </w:p>
  </w:footnote>
  <w:footnote w:type="continuationSeparator" w:id="0">
    <w:p w14:paraId="4184C02F" w14:textId="77777777" w:rsidR="007F1536" w:rsidRDefault="007F1536">
      <w:r>
        <w:continuationSeparator/>
      </w:r>
    </w:p>
  </w:footnote>
  <w:footnote w:id="1">
    <w:p w14:paraId="4184C03A" w14:textId="77777777" w:rsidR="007F1536" w:rsidRDefault="007F1536" w:rsidP="0032338A">
      <w:pPr>
        <w:pStyle w:val="FootnoteText"/>
        <w:tabs>
          <w:tab w:val="clear" w:pos="851"/>
          <w:tab w:val="left" w:pos="567"/>
        </w:tabs>
      </w:pPr>
      <w:r>
        <w:rPr>
          <w:rStyle w:val="FootnoteReference"/>
        </w:rPr>
        <w:footnoteRef/>
      </w:r>
      <w:r>
        <w:t xml:space="preserve"> </w:t>
      </w:r>
      <w:r>
        <w:tab/>
        <w:t>It is assumed that the same guarantor is guarantor to both leases.  If there are different guarantors of the First Lease and the Second Lease, you will need to have two guarantor parties as the “First Guarantor” and the “Second Guarantor”.</w:t>
      </w:r>
    </w:p>
  </w:footnote>
  <w:footnote w:id="2">
    <w:p w14:paraId="5145C5D6" w14:textId="0FE839C2" w:rsidR="009253C2" w:rsidRDefault="009253C2" w:rsidP="009253C2">
      <w:pPr>
        <w:pStyle w:val="FootnoteText"/>
      </w:pPr>
      <w:r>
        <w:rPr>
          <w:rStyle w:val="FootnoteReference"/>
        </w:rPr>
        <w:footnoteRef/>
      </w:r>
      <w:r>
        <w:t xml:space="preserve"> </w:t>
      </w:r>
      <w:r>
        <w:tab/>
      </w:r>
      <w:bookmarkStart w:id="0" w:name="_Hlk73107102"/>
      <w:r w:rsidR="002D405D" w:rsidRPr="00DF1037">
        <w:t>Where the Landlord has covenanted with other tenants of the property to enforce the Tenant’s covenants in th</w:t>
      </w:r>
      <w:r w:rsidR="002D405D">
        <w:t>e</w:t>
      </w:r>
      <w:r w:rsidR="002D405D" w:rsidRPr="00DF1037">
        <w:t xml:space="preserve"> </w:t>
      </w:r>
      <w:r w:rsidR="005A6DFB">
        <w:t xml:space="preserve">First </w:t>
      </w:r>
      <w:r w:rsidR="002D405D" w:rsidRPr="00DF1037">
        <w:t>Lease</w:t>
      </w:r>
      <w:r w:rsidR="005A6DFB">
        <w:t xml:space="preserve"> or the Second Lease</w:t>
      </w:r>
      <w:r w:rsidR="002D405D" w:rsidRPr="00DF1037">
        <w:t xml:space="preserve">, remember </w:t>
      </w:r>
      <w:r w:rsidR="002D405D">
        <w:t xml:space="preserve">to consider whether </w:t>
      </w:r>
      <w:bookmarkStart w:id="1" w:name="_Hlk73106751"/>
      <w:r w:rsidR="002D405D" w:rsidRPr="00DF1037">
        <w:t xml:space="preserve">granting the Tenant permission to make alterations that are prohibited under the </w:t>
      </w:r>
      <w:r w:rsidR="005A6DFB">
        <w:t xml:space="preserve">First </w:t>
      </w:r>
      <w:r w:rsidR="002D405D" w:rsidRPr="00DF1037">
        <w:t>Lease</w:t>
      </w:r>
      <w:r w:rsidR="005A6DFB">
        <w:t xml:space="preserve"> or the Second Lease</w:t>
      </w:r>
      <w:r w:rsidR="002D405D" w:rsidRPr="00DF1037">
        <w:t xml:space="preserve"> </w:t>
      </w:r>
      <w:r w:rsidR="002D405D">
        <w:t>would</w:t>
      </w:r>
      <w:r w:rsidR="002D405D" w:rsidRPr="00DF1037">
        <w:t xml:space="preserve"> put the Landlord in breach of its covenants given to the other tenants – see </w:t>
      </w:r>
      <w:r w:rsidR="002D405D" w:rsidRPr="00F34406">
        <w:rPr>
          <w:i/>
          <w:iCs/>
        </w:rPr>
        <w:t>Duval v 11-13 Randolph Crescent Limited</w:t>
      </w:r>
      <w:r w:rsidR="002D405D" w:rsidRPr="00DF1037">
        <w:t xml:space="preserve"> [2020] UKSC 18</w:t>
      </w:r>
      <w:bookmarkEnd w:id="1"/>
      <w:r w:rsidR="002D405D" w:rsidRPr="00DF1037">
        <w:t>.</w:t>
      </w:r>
      <w:bookmarkEnd w:id="0"/>
    </w:p>
  </w:footnote>
  <w:footnote w:id="3">
    <w:p w14:paraId="050578A1" w14:textId="5C79A348" w:rsidR="009F6B30" w:rsidRPr="000E2FC9" w:rsidRDefault="009F6B30" w:rsidP="009F6B30">
      <w:pPr>
        <w:pStyle w:val="FootnoteText"/>
        <w:tabs>
          <w:tab w:val="clear" w:pos="851"/>
          <w:tab w:val="left" w:pos="567"/>
        </w:tabs>
      </w:pPr>
      <w:r w:rsidRPr="000E2FC9">
        <w:rPr>
          <w:rStyle w:val="FootnoteReference"/>
        </w:rPr>
        <w:footnoteRef/>
      </w:r>
      <w:r>
        <w:t xml:space="preserve"> </w:t>
      </w:r>
      <w:r>
        <w:tab/>
      </w:r>
      <w:r w:rsidRPr="00292F86">
        <w:t xml:space="preserve">Delete the wording in square brackets if the </w:t>
      </w:r>
      <w:r w:rsidR="005A6DFB">
        <w:t xml:space="preserve">First </w:t>
      </w:r>
      <w:r>
        <w:t>L</w:t>
      </w:r>
      <w:r w:rsidRPr="00292F86">
        <w:t xml:space="preserve">ease is contracted out of </w:t>
      </w:r>
      <w:r>
        <w:t xml:space="preserve">the </w:t>
      </w:r>
      <w:r w:rsidRPr="00292F86">
        <w:t>Landlord and Tenant Act</w:t>
      </w:r>
      <w:r>
        <w:t> </w:t>
      </w:r>
      <w:r w:rsidRPr="00292F86">
        <w:t>1954.</w:t>
      </w:r>
    </w:p>
  </w:footnote>
  <w:footnote w:id="4">
    <w:p w14:paraId="50F1CEAE" w14:textId="122C4C98" w:rsidR="009F6B30" w:rsidRPr="000E2FC9" w:rsidRDefault="009F6B30" w:rsidP="009F6B30">
      <w:pPr>
        <w:pStyle w:val="FootnoteText"/>
        <w:tabs>
          <w:tab w:val="clear" w:pos="851"/>
          <w:tab w:val="left" w:pos="567"/>
        </w:tabs>
      </w:pPr>
      <w:r w:rsidRPr="000E2FC9">
        <w:rPr>
          <w:rStyle w:val="FootnoteReference"/>
        </w:rPr>
        <w:footnoteRef/>
      </w:r>
      <w:r>
        <w:t xml:space="preserve"> </w:t>
      </w:r>
      <w:r>
        <w:tab/>
      </w:r>
      <w:r w:rsidRPr="00292F86">
        <w:t xml:space="preserve">Delete the wording in square brackets if the </w:t>
      </w:r>
      <w:r w:rsidR="005A6DFB">
        <w:t xml:space="preserve">Second </w:t>
      </w:r>
      <w:r>
        <w:t>L</w:t>
      </w:r>
      <w:r w:rsidRPr="00292F86">
        <w:t xml:space="preserve">ease is contracted out of </w:t>
      </w:r>
      <w:r>
        <w:t xml:space="preserve">the </w:t>
      </w:r>
      <w:r w:rsidRPr="00292F86">
        <w:t>Landlord and Tenant Act</w:t>
      </w:r>
      <w:r>
        <w:t> </w:t>
      </w:r>
      <w:r w:rsidRPr="00292F86">
        <w:t>1954.</w:t>
      </w:r>
    </w:p>
  </w:footnote>
  <w:footnote w:id="5">
    <w:p w14:paraId="6CA3FFA2" w14:textId="0EFAE245" w:rsidR="00F87C50" w:rsidRDefault="00F87C50" w:rsidP="00F87C50">
      <w:pPr>
        <w:pStyle w:val="FootnoteText"/>
        <w:tabs>
          <w:tab w:val="clear" w:pos="851"/>
          <w:tab w:val="left" w:pos="567"/>
        </w:tabs>
      </w:pPr>
      <w:r>
        <w:rPr>
          <w:rStyle w:val="FootnoteReference"/>
        </w:rPr>
        <w:footnoteRef/>
      </w:r>
      <w:r>
        <w:t xml:space="preserve"> </w:t>
      </w:r>
      <w:r>
        <w:tab/>
        <w:t xml:space="preserve">Where plans and specifications are provided to the Landlord, you should ensure that the Landlord has the right to use those plans and specifications – see </w:t>
      </w:r>
      <w:r>
        <w:rPr>
          <w:rStyle w:val="CrossReference"/>
        </w:rPr>
        <w:t xml:space="preserve">clause </w:t>
      </w:r>
      <w:r>
        <w:rPr>
          <w:rStyle w:val="CrossReference"/>
        </w:rPr>
        <w:fldChar w:fldCharType="begin"/>
      </w:r>
      <w:r>
        <w:rPr>
          <w:rStyle w:val="CrossReference"/>
        </w:rPr>
        <w:instrText xml:space="preserve"> REF _Ref356813424 \r \h </w:instrText>
      </w:r>
      <w:r>
        <w:rPr>
          <w:rStyle w:val="CrossReference"/>
        </w:rPr>
      </w:r>
      <w:r>
        <w:rPr>
          <w:rStyle w:val="CrossReference"/>
        </w:rPr>
        <w:fldChar w:fldCharType="separate"/>
      </w:r>
      <w:r w:rsidR="001B5E27">
        <w:rPr>
          <w:rStyle w:val="CrossReference"/>
        </w:rPr>
        <w:t>6.1.8</w:t>
      </w:r>
      <w:r>
        <w:rPr>
          <w:rStyle w:val="CrossReference"/>
        </w:rPr>
        <w:fldChar w:fldCharType="end"/>
      </w:r>
      <w:r>
        <w:t>.</w:t>
      </w:r>
    </w:p>
  </w:footnote>
  <w:footnote w:id="6">
    <w:p w14:paraId="4184C03C" w14:textId="31015AA7" w:rsidR="007F1536" w:rsidRDefault="007F1536" w:rsidP="00327622">
      <w:pPr>
        <w:pStyle w:val="FootnoteText"/>
        <w:tabs>
          <w:tab w:val="clear" w:pos="851"/>
          <w:tab w:val="left" w:pos="567"/>
        </w:tabs>
      </w:pPr>
      <w:r>
        <w:rPr>
          <w:rStyle w:val="FootnoteReference"/>
        </w:rPr>
        <w:footnoteRef/>
      </w:r>
      <w:r>
        <w:t xml:space="preserve"> </w:t>
      </w:r>
      <w:r>
        <w:tab/>
        <w:t xml:space="preserve">Consider whether any restrictions need to be imposed by the Landlord on when the Works can be carried out.  It may be appropriate to impose restrictions where the </w:t>
      </w:r>
      <w:r w:rsidR="00311F55">
        <w:t xml:space="preserve">First </w:t>
      </w:r>
      <w:r>
        <w:t>Lease</w:t>
      </w:r>
      <w:r w:rsidR="00311F55">
        <w:t xml:space="preserve"> or the Second Lease</w:t>
      </w:r>
      <w:r>
        <w:t xml:space="preserve"> is a lease of part and the Landlord is concerned that there is no disruption to other users of the Landlord’s property.</w:t>
      </w:r>
    </w:p>
  </w:footnote>
  <w:footnote w:id="7">
    <w:p w14:paraId="4184C03D" w14:textId="77777777" w:rsidR="007F1536" w:rsidRDefault="007F1536" w:rsidP="00327622">
      <w:pPr>
        <w:pStyle w:val="FootnoteText"/>
        <w:tabs>
          <w:tab w:val="clear" w:pos="851"/>
          <w:tab w:val="left" w:pos="567"/>
        </w:tabs>
      </w:pPr>
      <w:r>
        <w:rPr>
          <w:rStyle w:val="FootnoteReference"/>
        </w:rPr>
        <w:footnoteRef/>
      </w:r>
      <w:r>
        <w:t xml:space="preserve"> </w:t>
      </w:r>
      <w:r>
        <w:tab/>
        <w:t>This clause is required only where the Works involve substantial structural elements.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0F5A68" w14:textId="77777777" w:rsidR="005A6DFB" w:rsidRDefault="005A6DF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C98C97" w14:textId="77777777" w:rsidR="005A6DFB" w:rsidRDefault="005A6DF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670F99" w14:textId="77777777" w:rsidR="005A6DFB" w:rsidRDefault="005A6DF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multilevel"/>
    <w:tmpl w:val="55F64F50"/>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36ACD68C"/>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FA808220"/>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145ED5C6"/>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28DCE30C"/>
    <w:name w:val="List Bullet 5"/>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BFD4BD88"/>
    <w:name w:val="List Bullet 4"/>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C126490A"/>
    <w:name w:val="List Bullet 3"/>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980A1C70"/>
    <w:name w:val="List Bullet 2"/>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49969572"/>
    <w:name w:val="List Number"/>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3464480C"/>
    <w:name w:val="List Bullet"/>
    <w:lvl w:ilvl="0">
      <w:start w:val="1"/>
      <w:numFmt w:val="bullet"/>
      <w:pStyle w:val="ListBullet"/>
      <w:lvlText w:val=""/>
      <w:lvlJc w:val="left"/>
      <w:pPr>
        <w:tabs>
          <w:tab w:val="num" w:pos="360"/>
        </w:tabs>
        <w:ind w:left="360" w:hanging="360"/>
      </w:pPr>
    </w:lvl>
  </w:abstractNum>
  <w:abstractNum w:abstractNumId="10" w15:restartNumberingAfterBreak="0">
    <w:nsid w:val="FFFFFFFB"/>
    <w:multiLevelType w:val="multilevel"/>
    <w:tmpl w:val="62724B7A"/>
    <w:lvl w:ilvl="0">
      <w:start w:val="1"/>
      <w:numFmt w:val="none"/>
      <w:lvlRestart w:val="0"/>
      <w:suff w:val="nothing"/>
      <w:lvlText w:val=""/>
      <w:lvlJc w:val="left"/>
      <w:pPr>
        <w:tabs>
          <w:tab w:val="num" w:pos="0"/>
        </w:tabs>
        <w:ind w:left="0" w:firstLine="0"/>
      </w:pPr>
    </w:lvl>
    <w:lvl w:ilvl="1">
      <w:start w:val="1"/>
      <w:numFmt w:val="none"/>
      <w:lvlRestart w:val="0"/>
      <w:suff w:val="nothing"/>
      <w:lvlText w:val=""/>
      <w:lvlJc w:val="left"/>
      <w:pPr>
        <w:tabs>
          <w:tab w:val="num" w:pos="0"/>
        </w:tabs>
        <w:ind w:left="0" w:firstLine="0"/>
      </w:pPr>
    </w:lvl>
    <w:lvl w:ilvl="2">
      <w:start w:val="1"/>
      <w:numFmt w:val="none"/>
      <w:lvlRestart w:val="0"/>
      <w:suff w:val="nothing"/>
      <w:lvlText w:val=""/>
      <w:lvlJc w:val="left"/>
      <w:pPr>
        <w:tabs>
          <w:tab w:val="num" w:pos="0"/>
        </w:tabs>
        <w:ind w:left="0" w:firstLine="0"/>
      </w:pPr>
    </w:lvl>
    <w:lvl w:ilvl="3">
      <w:start w:val="1"/>
      <w:numFmt w:val="none"/>
      <w:lvlRestart w:val="0"/>
      <w:suff w:val="nothing"/>
      <w:lvlText w:val=""/>
      <w:lvlJc w:val="left"/>
      <w:pPr>
        <w:tabs>
          <w:tab w:val="num" w:pos="0"/>
        </w:tabs>
        <w:ind w:left="0" w:firstLine="0"/>
      </w:pPr>
    </w:lvl>
    <w:lvl w:ilvl="4">
      <w:start w:val="1"/>
      <w:numFmt w:val="none"/>
      <w:lvlRestart w:val="0"/>
      <w:suff w:val="nothing"/>
      <w:lvlText w:val=""/>
      <w:lvlJc w:val="left"/>
      <w:pPr>
        <w:tabs>
          <w:tab w:val="num" w:pos="0"/>
        </w:tabs>
        <w:ind w:left="0" w:firstLine="0"/>
      </w:pPr>
    </w:lvl>
    <w:lvl w:ilvl="5">
      <w:start w:val="1"/>
      <w:numFmt w:val="lowerRoman"/>
      <w:pStyle w:val="Heading6"/>
      <w:lvlText w:val="(%6)"/>
      <w:lvlJc w:val="left"/>
      <w:pPr>
        <w:tabs>
          <w:tab w:val="num" w:pos="3402"/>
        </w:tabs>
        <w:ind w:left="3402" w:hanging="850"/>
      </w:pPr>
    </w:lvl>
    <w:lvl w:ilvl="6">
      <w:start w:val="1"/>
      <w:numFmt w:val="none"/>
      <w:pStyle w:val="Heading7"/>
      <w:suff w:val="nothing"/>
      <w:lvlText w:val=""/>
      <w:lvlJc w:val="left"/>
      <w:pPr>
        <w:ind w:left="851" w:firstLine="0"/>
      </w:pPr>
    </w:lvl>
    <w:lvl w:ilvl="7">
      <w:start w:val="1"/>
      <w:numFmt w:val="lowerLetter"/>
      <w:pStyle w:val="Heading8"/>
      <w:lvlText w:val="(%8)"/>
      <w:lvlJc w:val="left"/>
      <w:pPr>
        <w:tabs>
          <w:tab w:val="num" w:pos="1701"/>
        </w:tabs>
        <w:ind w:left="1701" w:hanging="850"/>
      </w:pPr>
    </w:lvl>
    <w:lvl w:ilvl="8">
      <w:start w:val="1"/>
      <w:numFmt w:val="lowerRoman"/>
      <w:pStyle w:val="Heading9"/>
      <w:lvlText w:val="(%9)"/>
      <w:lvlJc w:val="left"/>
      <w:pPr>
        <w:tabs>
          <w:tab w:val="num" w:pos="2552"/>
        </w:tabs>
        <w:ind w:left="2552" w:hanging="851"/>
      </w:pPr>
    </w:lvl>
  </w:abstractNum>
  <w:abstractNum w:abstractNumId="11" w15:restartNumberingAfterBreak="0">
    <w:nsid w:val="154A5C46"/>
    <w:multiLevelType w:val="singleLevel"/>
    <w:tmpl w:val="ABF2F43E"/>
    <w:name w:val="Schedule"/>
    <w:lvl w:ilvl="0">
      <w:start w:val="1"/>
      <w:numFmt w:val="decimal"/>
      <w:pStyle w:val="Schedule"/>
      <w:lvlText w:val="%1"/>
      <w:lvlJc w:val="center"/>
      <w:pPr>
        <w:tabs>
          <w:tab w:val="num" w:pos="0"/>
        </w:tabs>
        <w:ind w:left="0" w:firstLine="0"/>
      </w:pPr>
    </w:lvl>
  </w:abstractNum>
  <w:abstractNum w:abstractNumId="12" w15:restartNumberingAfterBreak="0">
    <w:nsid w:val="1933730B"/>
    <w:multiLevelType w:val="singleLevel"/>
    <w:tmpl w:val="AD2ABA18"/>
    <w:name w:val="Parties"/>
    <w:lvl w:ilvl="0">
      <w:start w:val="1"/>
      <w:numFmt w:val="decimal"/>
      <w:pStyle w:val="Parties"/>
      <w:lvlText w:val="(%1)"/>
      <w:lvlJc w:val="left"/>
      <w:pPr>
        <w:tabs>
          <w:tab w:val="num" w:pos="851"/>
        </w:tabs>
        <w:ind w:left="567" w:hanging="567"/>
      </w:pPr>
    </w:lvl>
  </w:abstractNum>
  <w:abstractNum w:abstractNumId="13" w15:restartNumberingAfterBreak="0">
    <w:nsid w:val="202557C0"/>
    <w:multiLevelType w:val="multilevel"/>
    <w:tmpl w:val="C574832C"/>
    <w:name w:val="(a)"/>
    <w:lvl w:ilvl="0">
      <w:start w:val="1"/>
      <w:numFmt w:val="lowerLetter"/>
      <w:pStyle w:val="aBankingDefinition"/>
      <w:lvlText w:val="(%1)"/>
      <w:lvlJc w:val="left"/>
      <w:pPr>
        <w:tabs>
          <w:tab w:val="num" w:pos="1843"/>
        </w:tabs>
        <w:ind w:left="1843" w:hanging="992"/>
      </w:pPr>
    </w:lvl>
    <w:lvl w:ilvl="1">
      <w:start w:val="1"/>
      <w:numFmt w:val="lowerRoman"/>
      <w:pStyle w:val="iBankingDefinition"/>
      <w:lvlText w:val="(%2)"/>
      <w:lvlJc w:val="left"/>
      <w:pPr>
        <w:tabs>
          <w:tab w:val="num" w:pos="3119"/>
        </w:tabs>
        <w:ind w:left="3119" w:hanging="1276"/>
      </w:pPr>
    </w:lvl>
    <w:lvl w:ilvl="2">
      <w:start w:val="1"/>
      <w:numFmt w:val="none"/>
      <w:lvlRestart w:val="0"/>
      <w:suff w:val="nothing"/>
      <w:lvlText w:val=""/>
      <w:lvlJc w:val="left"/>
      <w:pPr>
        <w:tabs>
          <w:tab w:val="num" w:pos="0"/>
        </w:tabs>
        <w:ind w:left="0" w:firstLine="0"/>
      </w:pPr>
    </w:lvl>
    <w:lvl w:ilvl="3">
      <w:start w:val="1"/>
      <w:numFmt w:val="none"/>
      <w:lvlRestart w:val="0"/>
      <w:suff w:val="nothing"/>
      <w:lvlText w:val=""/>
      <w:lvlJc w:val="left"/>
      <w:pPr>
        <w:tabs>
          <w:tab w:val="num" w:pos="0"/>
        </w:tabs>
        <w:ind w:left="0" w:firstLine="0"/>
      </w:pPr>
    </w:lvl>
    <w:lvl w:ilvl="4">
      <w:start w:val="1"/>
      <w:numFmt w:val="none"/>
      <w:lvlRestart w:val="0"/>
      <w:suff w:val="nothing"/>
      <w:lvlText w:val=""/>
      <w:lvlJc w:val="left"/>
      <w:pPr>
        <w:tabs>
          <w:tab w:val="num" w:pos="0"/>
        </w:tabs>
        <w:ind w:left="0" w:firstLine="0"/>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4" w15:restartNumberingAfterBreak="0">
    <w:nsid w:val="3757382E"/>
    <w:multiLevelType w:val="multilevel"/>
    <w:tmpl w:val="BA7C9842"/>
    <w:name w:val="Rule"/>
    <w:lvl w:ilvl="0">
      <w:start w:val="1"/>
      <w:numFmt w:val="decimal"/>
      <w:pStyle w:val="Rule1"/>
      <w:lvlText w:val="Rule %1"/>
      <w:lvlJc w:val="left"/>
      <w:pPr>
        <w:tabs>
          <w:tab w:val="num" w:pos="1077"/>
        </w:tabs>
        <w:ind w:left="1077" w:hanging="1077"/>
      </w:pPr>
    </w:lvl>
    <w:lvl w:ilvl="1">
      <w:start w:val="1"/>
      <w:numFmt w:val="decimal"/>
      <w:pStyle w:val="Rule2"/>
      <w:lvlText w:val="%1.%2"/>
      <w:lvlJc w:val="left"/>
      <w:pPr>
        <w:tabs>
          <w:tab w:val="num" w:pos="1077"/>
        </w:tabs>
        <w:ind w:left="1077" w:hanging="1077"/>
      </w:pPr>
    </w:lvl>
    <w:lvl w:ilvl="2">
      <w:start w:val="1"/>
      <w:numFmt w:val="decimal"/>
      <w:pStyle w:val="Rule3"/>
      <w:lvlText w:val="%1.%2.%3"/>
      <w:lvlJc w:val="left"/>
      <w:pPr>
        <w:tabs>
          <w:tab w:val="num" w:pos="2211"/>
        </w:tabs>
        <w:ind w:left="2211" w:hanging="1134"/>
      </w:pPr>
    </w:lvl>
    <w:lvl w:ilvl="3">
      <w:start w:val="1"/>
      <w:numFmt w:val="decimal"/>
      <w:pStyle w:val="Rule4"/>
      <w:lvlText w:val="%1.%2.%3.%4"/>
      <w:lvlJc w:val="left"/>
      <w:pPr>
        <w:tabs>
          <w:tab w:val="num" w:pos="3686"/>
        </w:tabs>
        <w:ind w:left="3686" w:hanging="1475"/>
      </w:pPr>
    </w:lvl>
    <w:lvl w:ilvl="4">
      <w:start w:val="1"/>
      <w:numFmt w:val="decimal"/>
      <w:pStyle w:val="Rule5"/>
      <w:lvlText w:val="%1.%2.%3.%4.%5"/>
      <w:lvlJc w:val="left"/>
      <w:pPr>
        <w:tabs>
          <w:tab w:val="num" w:pos="3686"/>
        </w:tabs>
        <w:ind w:left="3686" w:hanging="1475"/>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5" w15:restartNumberingAfterBreak="0">
    <w:nsid w:val="41121C39"/>
    <w:multiLevelType w:val="multilevel"/>
    <w:tmpl w:val="1C4296B2"/>
    <w:name w:val="(a)_1"/>
    <w:lvl w:ilvl="0">
      <w:start w:val="1"/>
      <w:numFmt w:val="lowerLetter"/>
      <w:pStyle w:val="aDefinition"/>
      <w:lvlText w:val="(%1)"/>
      <w:lvlJc w:val="left"/>
      <w:pPr>
        <w:tabs>
          <w:tab w:val="num" w:pos="1701"/>
        </w:tabs>
        <w:ind w:left="1418" w:hanging="851"/>
      </w:pPr>
    </w:lvl>
    <w:lvl w:ilvl="1">
      <w:start w:val="1"/>
      <w:numFmt w:val="lowerRoman"/>
      <w:pStyle w:val="iDefinition"/>
      <w:lvlText w:val="(%2)"/>
      <w:lvlJc w:val="left"/>
      <w:pPr>
        <w:tabs>
          <w:tab w:val="num" w:pos="2552"/>
        </w:tabs>
        <w:ind w:left="1985" w:hanging="567"/>
      </w:pPr>
    </w:lvl>
    <w:lvl w:ilvl="2">
      <w:start w:val="1"/>
      <w:numFmt w:val="none"/>
      <w:lvlRestart w:val="0"/>
      <w:suff w:val="nothing"/>
      <w:lvlText w:val=""/>
      <w:lvlJc w:val="left"/>
      <w:pPr>
        <w:tabs>
          <w:tab w:val="num" w:pos="0"/>
        </w:tabs>
        <w:ind w:left="0" w:firstLine="0"/>
      </w:pPr>
    </w:lvl>
    <w:lvl w:ilvl="3">
      <w:start w:val="1"/>
      <w:numFmt w:val="none"/>
      <w:lvlRestart w:val="0"/>
      <w:suff w:val="nothing"/>
      <w:lvlText w:val=""/>
      <w:lvlJc w:val="left"/>
      <w:pPr>
        <w:tabs>
          <w:tab w:val="num" w:pos="0"/>
        </w:tabs>
        <w:ind w:left="0" w:firstLine="0"/>
      </w:pPr>
    </w:lvl>
    <w:lvl w:ilvl="4">
      <w:start w:val="1"/>
      <w:numFmt w:val="none"/>
      <w:lvlRestart w:val="0"/>
      <w:suff w:val="nothing"/>
      <w:lvlText w:val=""/>
      <w:lvlJc w:val="left"/>
      <w:pPr>
        <w:tabs>
          <w:tab w:val="num" w:pos="0"/>
        </w:tabs>
        <w:ind w:left="0" w:firstLine="0"/>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6" w15:restartNumberingAfterBreak="0">
    <w:nsid w:val="62787184"/>
    <w:multiLevelType w:val="multilevel"/>
    <w:tmpl w:val="7AAA3590"/>
    <w:name w:val="Level"/>
    <w:lvl w:ilvl="0">
      <w:start w:val="1"/>
      <w:numFmt w:val="decimal"/>
      <w:pStyle w:val="Level1"/>
      <w:lvlText w:val="%1."/>
      <w:lvlJc w:val="left"/>
      <w:pPr>
        <w:tabs>
          <w:tab w:val="num" w:pos="851"/>
        </w:tabs>
        <w:ind w:left="567" w:hanging="567"/>
      </w:pPr>
    </w:lvl>
    <w:lvl w:ilvl="1">
      <w:start w:val="1"/>
      <w:numFmt w:val="decimal"/>
      <w:pStyle w:val="Level2"/>
      <w:lvlText w:val="%1.%2"/>
      <w:lvlJc w:val="left"/>
      <w:pPr>
        <w:tabs>
          <w:tab w:val="num" w:pos="851"/>
        </w:tabs>
        <w:ind w:left="567" w:hanging="567"/>
      </w:pPr>
    </w:lvl>
    <w:lvl w:ilvl="2">
      <w:start w:val="1"/>
      <w:numFmt w:val="decimal"/>
      <w:pStyle w:val="Level3"/>
      <w:lvlText w:val="%1.%2.%3"/>
      <w:lvlJc w:val="left"/>
      <w:pPr>
        <w:tabs>
          <w:tab w:val="num" w:pos="1418"/>
        </w:tabs>
        <w:ind w:left="1418" w:hanging="851"/>
      </w:pPr>
    </w:lvl>
    <w:lvl w:ilvl="3">
      <w:start w:val="1"/>
      <w:numFmt w:val="lowerLetter"/>
      <w:pStyle w:val="Level4"/>
      <w:lvlText w:val="(%4)"/>
      <w:lvlJc w:val="left"/>
      <w:pPr>
        <w:tabs>
          <w:tab w:val="num" w:pos="1985"/>
        </w:tabs>
        <w:ind w:left="1985" w:hanging="567"/>
      </w:pPr>
    </w:lvl>
    <w:lvl w:ilvl="4">
      <w:start w:val="1"/>
      <w:numFmt w:val="lowerRoman"/>
      <w:pStyle w:val="Level5"/>
      <w:lvlText w:val="(%5)"/>
      <w:lvlJc w:val="left"/>
      <w:pPr>
        <w:tabs>
          <w:tab w:val="num" w:pos="2552"/>
        </w:tabs>
        <w:ind w:left="2552" w:hanging="567"/>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7" w15:restartNumberingAfterBreak="0">
    <w:nsid w:val="7B9D102E"/>
    <w:multiLevelType w:val="singleLevel"/>
    <w:tmpl w:val="BC628DD8"/>
    <w:name w:val="Background"/>
    <w:lvl w:ilvl="0">
      <w:start w:val="1"/>
      <w:numFmt w:val="upperLetter"/>
      <w:pStyle w:val="Background"/>
      <w:lvlText w:val="(%1)"/>
      <w:lvlJc w:val="left"/>
      <w:pPr>
        <w:tabs>
          <w:tab w:val="num" w:pos="567"/>
        </w:tabs>
        <w:ind w:left="567" w:hanging="567"/>
      </w:pPr>
    </w:lvl>
  </w:abstractNum>
  <w:num w:numId="1" w16cid:durableId="1818960700">
    <w:abstractNumId w:val="6"/>
  </w:num>
  <w:num w:numId="2" w16cid:durableId="2024669917">
    <w:abstractNumId w:val="13"/>
  </w:num>
  <w:num w:numId="3" w16cid:durableId="1361786098">
    <w:abstractNumId w:val="15"/>
  </w:num>
  <w:num w:numId="4" w16cid:durableId="1644197059">
    <w:abstractNumId w:val="17"/>
  </w:num>
  <w:num w:numId="5" w16cid:durableId="2061972410">
    <w:abstractNumId w:val="10"/>
  </w:num>
  <w:num w:numId="6" w16cid:durableId="1696030042">
    <w:abstractNumId w:val="16"/>
  </w:num>
  <w:num w:numId="7" w16cid:durableId="1003972137">
    <w:abstractNumId w:val="12"/>
  </w:num>
  <w:num w:numId="8" w16cid:durableId="229005228">
    <w:abstractNumId w:val="14"/>
  </w:num>
  <w:num w:numId="9" w16cid:durableId="1539660467">
    <w:abstractNumId w:val="11"/>
  </w:num>
  <w:num w:numId="10" w16cid:durableId="1814567488">
    <w:abstractNumId w:val="9"/>
  </w:num>
  <w:num w:numId="11" w16cid:durableId="1778019550">
    <w:abstractNumId w:val="7"/>
  </w:num>
  <w:num w:numId="12" w16cid:durableId="1215772999">
    <w:abstractNumId w:val="5"/>
  </w:num>
  <w:num w:numId="13" w16cid:durableId="543103949">
    <w:abstractNumId w:val="4"/>
  </w:num>
  <w:num w:numId="14" w16cid:durableId="97798241">
    <w:abstractNumId w:val="8"/>
  </w:num>
  <w:num w:numId="15" w16cid:durableId="1867208464">
    <w:abstractNumId w:val="3"/>
  </w:num>
  <w:num w:numId="16" w16cid:durableId="1338001254">
    <w:abstractNumId w:val="2"/>
  </w:num>
  <w:num w:numId="17" w16cid:durableId="10879360">
    <w:abstractNumId w:val="1"/>
  </w:num>
  <w:num w:numId="18" w16cid:durableId="1891647549">
    <w:abstractNumId w:val="0"/>
  </w:num>
  <w:num w:numId="19" w16cid:durableId="35554707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5715849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94021626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activeWritingStyle w:appName="MSWord" w:lang="en-GB" w:vendorID="64" w:dllVersion="6" w:nlCheck="1" w:checkStyle="1"/>
  <w:activeWritingStyle w:appName="MSWord" w:lang="en-GB" w:vendorID="64" w:dllVersion="5" w:nlCheck="1" w:checkStyle="1"/>
  <w:activeWritingStyle w:appName="MSWord" w:lang="en-US" w:vendorID="64" w:dllVersion="6" w:nlCheck="1" w:checkStyle="1"/>
  <w:activeWritingStyle w:appName="MSWord" w:lang="en-GB"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106497"/>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ChkLevel3" w:val="False"/>
    <w:docVar w:name="ChkSched" w:val="False"/>
    <w:docVar w:name="NextRef" w:val=" 194"/>
  </w:docVars>
  <w:rsids>
    <w:rsidRoot w:val="00615787"/>
    <w:rsid w:val="00011427"/>
    <w:rsid w:val="00073275"/>
    <w:rsid w:val="00081178"/>
    <w:rsid w:val="00087FF5"/>
    <w:rsid w:val="00092111"/>
    <w:rsid w:val="000949BC"/>
    <w:rsid w:val="0009750C"/>
    <w:rsid w:val="000977A8"/>
    <w:rsid w:val="00097D97"/>
    <w:rsid w:val="000B2A79"/>
    <w:rsid w:val="000E2FC9"/>
    <w:rsid w:val="000E33CB"/>
    <w:rsid w:val="00104606"/>
    <w:rsid w:val="00106E33"/>
    <w:rsid w:val="00161FE6"/>
    <w:rsid w:val="001828C3"/>
    <w:rsid w:val="001A03B8"/>
    <w:rsid w:val="001A0D71"/>
    <w:rsid w:val="001B5E27"/>
    <w:rsid w:val="001B6BB6"/>
    <w:rsid w:val="001C7281"/>
    <w:rsid w:val="001E4B80"/>
    <w:rsid w:val="00203E64"/>
    <w:rsid w:val="00207D64"/>
    <w:rsid w:val="002236D4"/>
    <w:rsid w:val="00234519"/>
    <w:rsid w:val="0023468D"/>
    <w:rsid w:val="00276994"/>
    <w:rsid w:val="002816D7"/>
    <w:rsid w:val="00285076"/>
    <w:rsid w:val="002906DD"/>
    <w:rsid w:val="00292F86"/>
    <w:rsid w:val="002979FC"/>
    <w:rsid w:val="002C0E7A"/>
    <w:rsid w:val="002D227C"/>
    <w:rsid w:val="002D2A24"/>
    <w:rsid w:val="002D405D"/>
    <w:rsid w:val="002D4CCD"/>
    <w:rsid w:val="002E1715"/>
    <w:rsid w:val="00311F55"/>
    <w:rsid w:val="00321BF7"/>
    <w:rsid w:val="0032338A"/>
    <w:rsid w:val="00327622"/>
    <w:rsid w:val="0034219F"/>
    <w:rsid w:val="00362EDA"/>
    <w:rsid w:val="003740D1"/>
    <w:rsid w:val="00387E25"/>
    <w:rsid w:val="00395CBA"/>
    <w:rsid w:val="003B10A7"/>
    <w:rsid w:val="003B4A74"/>
    <w:rsid w:val="00405418"/>
    <w:rsid w:val="00412AA2"/>
    <w:rsid w:val="0044014F"/>
    <w:rsid w:val="00471518"/>
    <w:rsid w:val="004A4AD7"/>
    <w:rsid w:val="00522EC6"/>
    <w:rsid w:val="00531C30"/>
    <w:rsid w:val="00550B35"/>
    <w:rsid w:val="00576270"/>
    <w:rsid w:val="00587B15"/>
    <w:rsid w:val="005A6DFB"/>
    <w:rsid w:val="005B07D6"/>
    <w:rsid w:val="00615787"/>
    <w:rsid w:val="00664E44"/>
    <w:rsid w:val="00666F5B"/>
    <w:rsid w:val="00670B1A"/>
    <w:rsid w:val="0068322F"/>
    <w:rsid w:val="006E1DE2"/>
    <w:rsid w:val="00700575"/>
    <w:rsid w:val="00712BF9"/>
    <w:rsid w:val="00715CB3"/>
    <w:rsid w:val="00722ED0"/>
    <w:rsid w:val="007358F6"/>
    <w:rsid w:val="0073652D"/>
    <w:rsid w:val="0073684A"/>
    <w:rsid w:val="00746F26"/>
    <w:rsid w:val="00773E00"/>
    <w:rsid w:val="0078209C"/>
    <w:rsid w:val="0079667B"/>
    <w:rsid w:val="007B2104"/>
    <w:rsid w:val="007B7F1B"/>
    <w:rsid w:val="007D24C4"/>
    <w:rsid w:val="007E2BE0"/>
    <w:rsid w:val="007F1536"/>
    <w:rsid w:val="008135A8"/>
    <w:rsid w:val="00825B30"/>
    <w:rsid w:val="0085444E"/>
    <w:rsid w:val="008B6302"/>
    <w:rsid w:val="008C2F42"/>
    <w:rsid w:val="008D3474"/>
    <w:rsid w:val="008F6EA1"/>
    <w:rsid w:val="00911204"/>
    <w:rsid w:val="00911CBB"/>
    <w:rsid w:val="00913F48"/>
    <w:rsid w:val="0091485B"/>
    <w:rsid w:val="009159D2"/>
    <w:rsid w:val="00916AA8"/>
    <w:rsid w:val="009253C2"/>
    <w:rsid w:val="00930A90"/>
    <w:rsid w:val="00933C15"/>
    <w:rsid w:val="0094094D"/>
    <w:rsid w:val="00945AD4"/>
    <w:rsid w:val="00946924"/>
    <w:rsid w:val="00956493"/>
    <w:rsid w:val="009623AA"/>
    <w:rsid w:val="00977D82"/>
    <w:rsid w:val="00982121"/>
    <w:rsid w:val="00983110"/>
    <w:rsid w:val="009956D2"/>
    <w:rsid w:val="0099757D"/>
    <w:rsid w:val="009A0703"/>
    <w:rsid w:val="009B0A3F"/>
    <w:rsid w:val="009B3F83"/>
    <w:rsid w:val="009B48CF"/>
    <w:rsid w:val="009D30B1"/>
    <w:rsid w:val="009D3754"/>
    <w:rsid w:val="009D65CB"/>
    <w:rsid w:val="009E2BF1"/>
    <w:rsid w:val="009E4053"/>
    <w:rsid w:val="009F2667"/>
    <w:rsid w:val="009F6B30"/>
    <w:rsid w:val="00A01DEB"/>
    <w:rsid w:val="00A0332D"/>
    <w:rsid w:val="00A26CD8"/>
    <w:rsid w:val="00A27588"/>
    <w:rsid w:val="00A32E24"/>
    <w:rsid w:val="00A34CC2"/>
    <w:rsid w:val="00A370B0"/>
    <w:rsid w:val="00A4583E"/>
    <w:rsid w:val="00A56480"/>
    <w:rsid w:val="00A66694"/>
    <w:rsid w:val="00AA509F"/>
    <w:rsid w:val="00AB02D3"/>
    <w:rsid w:val="00AD13AF"/>
    <w:rsid w:val="00B029E0"/>
    <w:rsid w:val="00B36710"/>
    <w:rsid w:val="00B41445"/>
    <w:rsid w:val="00B428CC"/>
    <w:rsid w:val="00B521C1"/>
    <w:rsid w:val="00B523D0"/>
    <w:rsid w:val="00B54C84"/>
    <w:rsid w:val="00B61F1D"/>
    <w:rsid w:val="00B65D8C"/>
    <w:rsid w:val="00B71C29"/>
    <w:rsid w:val="00B750B0"/>
    <w:rsid w:val="00B86640"/>
    <w:rsid w:val="00B951BF"/>
    <w:rsid w:val="00BA79DA"/>
    <w:rsid w:val="00BB7842"/>
    <w:rsid w:val="00BD728E"/>
    <w:rsid w:val="00BE2F39"/>
    <w:rsid w:val="00C13C67"/>
    <w:rsid w:val="00C14055"/>
    <w:rsid w:val="00C21B32"/>
    <w:rsid w:val="00C32B48"/>
    <w:rsid w:val="00C34288"/>
    <w:rsid w:val="00C47729"/>
    <w:rsid w:val="00C67319"/>
    <w:rsid w:val="00C67CA5"/>
    <w:rsid w:val="00C8035A"/>
    <w:rsid w:val="00C95DBD"/>
    <w:rsid w:val="00CA0238"/>
    <w:rsid w:val="00CA5CDB"/>
    <w:rsid w:val="00CC6E9A"/>
    <w:rsid w:val="00CD3327"/>
    <w:rsid w:val="00CD6489"/>
    <w:rsid w:val="00CE2BAC"/>
    <w:rsid w:val="00CE7A81"/>
    <w:rsid w:val="00CF202F"/>
    <w:rsid w:val="00CF75C0"/>
    <w:rsid w:val="00D036C9"/>
    <w:rsid w:val="00D133E5"/>
    <w:rsid w:val="00D2103E"/>
    <w:rsid w:val="00D224EA"/>
    <w:rsid w:val="00D252C0"/>
    <w:rsid w:val="00D30E9C"/>
    <w:rsid w:val="00D4567B"/>
    <w:rsid w:val="00D46CB7"/>
    <w:rsid w:val="00D479DB"/>
    <w:rsid w:val="00D734A1"/>
    <w:rsid w:val="00D83481"/>
    <w:rsid w:val="00DA5A20"/>
    <w:rsid w:val="00DB35BA"/>
    <w:rsid w:val="00DC59E9"/>
    <w:rsid w:val="00DE7B13"/>
    <w:rsid w:val="00E208AC"/>
    <w:rsid w:val="00E20971"/>
    <w:rsid w:val="00E20F36"/>
    <w:rsid w:val="00E23F76"/>
    <w:rsid w:val="00E2616E"/>
    <w:rsid w:val="00E276B9"/>
    <w:rsid w:val="00E37336"/>
    <w:rsid w:val="00E539EA"/>
    <w:rsid w:val="00E5543D"/>
    <w:rsid w:val="00E72330"/>
    <w:rsid w:val="00E84A38"/>
    <w:rsid w:val="00E901C5"/>
    <w:rsid w:val="00E91DFD"/>
    <w:rsid w:val="00E93075"/>
    <w:rsid w:val="00EA12B6"/>
    <w:rsid w:val="00EA39E1"/>
    <w:rsid w:val="00EF2B87"/>
    <w:rsid w:val="00EF4BAB"/>
    <w:rsid w:val="00F01771"/>
    <w:rsid w:val="00F0635B"/>
    <w:rsid w:val="00F1145E"/>
    <w:rsid w:val="00F15F97"/>
    <w:rsid w:val="00F1658A"/>
    <w:rsid w:val="00F215B8"/>
    <w:rsid w:val="00F26C67"/>
    <w:rsid w:val="00F651FB"/>
    <w:rsid w:val="00F711B6"/>
    <w:rsid w:val="00F87C50"/>
    <w:rsid w:val="00F9345A"/>
    <w:rsid w:val="00F964BB"/>
    <w:rsid w:val="00FE6E48"/>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6497"/>
    <o:shapelayout v:ext="edit">
      <o:idmap v:ext="edit" data="1"/>
    </o:shapelayout>
  </w:shapeDefaults>
  <w:doNotEmbedSmartTags/>
  <w:decimalSymbol w:val="."/>
  <w:listSeparator w:val=","/>
  <w14:docId w14:val="4184BF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MS Mincho"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327622"/>
    <w:pPr>
      <w:tabs>
        <w:tab w:val="left" w:pos="850"/>
        <w:tab w:val="left" w:pos="1701"/>
        <w:tab w:val="left" w:pos="2551"/>
        <w:tab w:val="left" w:pos="3402"/>
        <w:tab w:val="left" w:pos="4252"/>
        <w:tab w:val="left" w:pos="5102"/>
      </w:tabs>
      <w:spacing w:after="180" w:line="264" w:lineRule="auto"/>
      <w:jc w:val="both"/>
    </w:pPr>
    <w:rPr>
      <w:rFonts w:ascii="Arial" w:eastAsia="Times New Roman" w:hAnsi="Arial" w:cs="Arial"/>
      <w:lang w:eastAsia="en-GB"/>
    </w:rPr>
  </w:style>
  <w:style w:type="paragraph" w:styleId="Heading1">
    <w:name w:val="heading 1"/>
    <w:basedOn w:val="Normal"/>
    <w:next w:val="Heading2"/>
    <w:rsid w:val="00327622"/>
    <w:pPr>
      <w:keepNext/>
      <w:pageBreakBefore/>
      <w:spacing w:before="240"/>
      <w:jc w:val="center"/>
      <w:outlineLvl w:val="0"/>
    </w:pPr>
    <w:rPr>
      <w:b/>
      <w:sz w:val="28"/>
    </w:rPr>
  </w:style>
  <w:style w:type="paragraph" w:styleId="Heading2">
    <w:name w:val="heading 2"/>
    <w:basedOn w:val="Normal"/>
    <w:next w:val="Normal"/>
    <w:rsid w:val="00327622"/>
    <w:pPr>
      <w:keepNext/>
      <w:tabs>
        <w:tab w:val="clear" w:pos="850"/>
      </w:tabs>
      <w:spacing w:before="240"/>
      <w:outlineLvl w:val="1"/>
    </w:pPr>
    <w:rPr>
      <w:b/>
    </w:rPr>
  </w:style>
  <w:style w:type="paragraph" w:styleId="Heading3">
    <w:name w:val="heading 3"/>
    <w:basedOn w:val="Normal"/>
    <w:rsid w:val="00327622"/>
    <w:pPr>
      <w:tabs>
        <w:tab w:val="clear" w:pos="850"/>
      </w:tabs>
      <w:outlineLvl w:val="2"/>
    </w:pPr>
  </w:style>
  <w:style w:type="paragraph" w:styleId="Heading4">
    <w:name w:val="heading 4"/>
    <w:basedOn w:val="Normal"/>
    <w:rsid w:val="00327622"/>
    <w:pPr>
      <w:tabs>
        <w:tab w:val="clear" w:pos="1701"/>
      </w:tabs>
      <w:outlineLvl w:val="3"/>
    </w:pPr>
  </w:style>
  <w:style w:type="paragraph" w:styleId="Heading5">
    <w:name w:val="heading 5"/>
    <w:basedOn w:val="Normal"/>
    <w:rsid w:val="00327622"/>
    <w:pPr>
      <w:tabs>
        <w:tab w:val="clear" w:pos="2551"/>
      </w:tabs>
      <w:outlineLvl w:val="4"/>
    </w:pPr>
  </w:style>
  <w:style w:type="paragraph" w:styleId="Heading6">
    <w:name w:val="heading 6"/>
    <w:basedOn w:val="Normal"/>
    <w:rsid w:val="00327622"/>
    <w:pPr>
      <w:numPr>
        <w:ilvl w:val="5"/>
        <w:numId w:val="5"/>
      </w:numPr>
      <w:outlineLvl w:val="5"/>
    </w:pPr>
  </w:style>
  <w:style w:type="paragraph" w:styleId="Heading7">
    <w:name w:val="heading 7"/>
    <w:basedOn w:val="Normal"/>
    <w:rsid w:val="00327622"/>
    <w:pPr>
      <w:numPr>
        <w:ilvl w:val="6"/>
        <w:numId w:val="5"/>
      </w:numPr>
      <w:outlineLvl w:val="6"/>
    </w:pPr>
  </w:style>
  <w:style w:type="paragraph" w:styleId="Heading8">
    <w:name w:val="heading 8"/>
    <w:basedOn w:val="Normal"/>
    <w:rsid w:val="00327622"/>
    <w:pPr>
      <w:numPr>
        <w:ilvl w:val="7"/>
        <w:numId w:val="5"/>
      </w:numPr>
      <w:outlineLvl w:val="7"/>
    </w:pPr>
  </w:style>
  <w:style w:type="paragraph" w:styleId="Heading9">
    <w:name w:val="heading 9"/>
    <w:basedOn w:val="Normal"/>
    <w:rsid w:val="00327622"/>
    <w:pPr>
      <w:numPr>
        <w:ilvl w:val="8"/>
        <w:numId w:val="5"/>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
    <w:name w:val="Body"/>
    <w:basedOn w:val="Normal"/>
    <w:rsid w:val="00327622"/>
    <w:pPr>
      <w:tabs>
        <w:tab w:val="clear" w:pos="850"/>
        <w:tab w:val="clear" w:pos="4252"/>
        <w:tab w:val="left" w:pos="851"/>
        <w:tab w:val="left" w:pos="1843"/>
        <w:tab w:val="left" w:pos="3119"/>
        <w:tab w:val="left" w:pos="4253"/>
      </w:tabs>
    </w:pPr>
  </w:style>
  <w:style w:type="paragraph" w:customStyle="1" w:styleId="aDefinition">
    <w:name w:val="(a) Definition"/>
    <w:basedOn w:val="Body"/>
    <w:rsid w:val="00327622"/>
    <w:pPr>
      <w:numPr>
        <w:numId w:val="3"/>
      </w:numPr>
      <w:tabs>
        <w:tab w:val="clear" w:pos="851"/>
        <w:tab w:val="clear" w:pos="1843"/>
        <w:tab w:val="clear" w:pos="3119"/>
        <w:tab w:val="clear" w:pos="4253"/>
      </w:tabs>
    </w:pPr>
  </w:style>
  <w:style w:type="paragraph" w:customStyle="1" w:styleId="iDefinition">
    <w:name w:val="(i) Definition"/>
    <w:basedOn w:val="Body"/>
    <w:rsid w:val="00327622"/>
    <w:pPr>
      <w:numPr>
        <w:ilvl w:val="1"/>
        <w:numId w:val="3"/>
      </w:numPr>
      <w:tabs>
        <w:tab w:val="clear" w:pos="851"/>
        <w:tab w:val="clear" w:pos="1843"/>
        <w:tab w:val="clear" w:pos="3119"/>
        <w:tab w:val="clear" w:pos="4253"/>
      </w:tabs>
    </w:pPr>
  </w:style>
  <w:style w:type="paragraph" w:customStyle="1" w:styleId="Body1">
    <w:name w:val="Body 1"/>
    <w:basedOn w:val="Body"/>
    <w:rsid w:val="00327622"/>
    <w:pPr>
      <w:tabs>
        <w:tab w:val="clear" w:pos="851"/>
        <w:tab w:val="clear" w:pos="1843"/>
        <w:tab w:val="clear" w:pos="3119"/>
        <w:tab w:val="clear" w:pos="4253"/>
      </w:tabs>
      <w:ind w:left="567"/>
    </w:pPr>
  </w:style>
  <w:style w:type="paragraph" w:customStyle="1" w:styleId="Background">
    <w:name w:val="Background"/>
    <w:basedOn w:val="Body1"/>
    <w:rsid w:val="00327622"/>
    <w:pPr>
      <w:numPr>
        <w:numId w:val="4"/>
      </w:numPr>
    </w:pPr>
  </w:style>
  <w:style w:type="paragraph" w:customStyle="1" w:styleId="Body2">
    <w:name w:val="Body 2"/>
    <w:basedOn w:val="Body1"/>
    <w:rsid w:val="00327622"/>
  </w:style>
  <w:style w:type="paragraph" w:customStyle="1" w:styleId="Body3">
    <w:name w:val="Body 3"/>
    <w:basedOn w:val="Body2"/>
    <w:rsid w:val="00327622"/>
    <w:pPr>
      <w:ind w:left="1418"/>
    </w:pPr>
  </w:style>
  <w:style w:type="paragraph" w:customStyle="1" w:styleId="Body4">
    <w:name w:val="Body 4"/>
    <w:basedOn w:val="Body3"/>
    <w:rsid w:val="00327622"/>
    <w:pPr>
      <w:ind w:left="1985"/>
    </w:pPr>
  </w:style>
  <w:style w:type="paragraph" w:customStyle="1" w:styleId="Body5">
    <w:name w:val="Body 5"/>
    <w:basedOn w:val="Body3"/>
    <w:rsid w:val="00327622"/>
    <w:pPr>
      <w:ind w:left="3402"/>
    </w:pPr>
  </w:style>
  <w:style w:type="paragraph" w:customStyle="1" w:styleId="Bullet1">
    <w:name w:val="Bullet 1"/>
    <w:basedOn w:val="Body1"/>
    <w:rsid w:val="00327622"/>
    <w:pPr>
      <w:ind w:left="0"/>
    </w:pPr>
  </w:style>
  <w:style w:type="paragraph" w:customStyle="1" w:styleId="Bullet2">
    <w:name w:val="Bullet 2"/>
    <w:basedOn w:val="Body2"/>
    <w:rsid w:val="00327622"/>
    <w:pPr>
      <w:ind w:left="0"/>
    </w:pPr>
  </w:style>
  <w:style w:type="paragraph" w:customStyle="1" w:styleId="Bullet3">
    <w:name w:val="Bullet 3"/>
    <w:basedOn w:val="Body3"/>
    <w:rsid w:val="00327622"/>
    <w:pPr>
      <w:ind w:left="0"/>
    </w:pPr>
  </w:style>
  <w:style w:type="character" w:customStyle="1" w:styleId="CrossReference">
    <w:name w:val="Cross Reference"/>
    <w:basedOn w:val="DefaultParagraphFont"/>
    <w:rsid w:val="00327622"/>
    <w:rPr>
      <w:b/>
    </w:rPr>
  </w:style>
  <w:style w:type="paragraph" w:styleId="Footer">
    <w:name w:val="footer"/>
    <w:basedOn w:val="Normal"/>
    <w:link w:val="FooterChar"/>
    <w:rsid w:val="00327622"/>
    <w:pPr>
      <w:spacing w:after="0" w:line="240" w:lineRule="auto"/>
    </w:pPr>
    <w:rPr>
      <w:sz w:val="16"/>
    </w:rPr>
  </w:style>
  <w:style w:type="character" w:customStyle="1" w:styleId="FooterChar">
    <w:name w:val="Footer Char"/>
    <w:basedOn w:val="DefaultParagraphFont"/>
    <w:link w:val="Footer"/>
    <w:rsid w:val="00F01771"/>
    <w:rPr>
      <w:rFonts w:ascii="Arial" w:eastAsia="Times New Roman" w:hAnsi="Arial" w:cs="Arial"/>
      <w:sz w:val="16"/>
      <w:lang w:eastAsia="en-GB"/>
    </w:rPr>
  </w:style>
  <w:style w:type="character" w:styleId="FootnoteReference">
    <w:name w:val="footnote reference"/>
    <w:basedOn w:val="DefaultParagraphFont"/>
    <w:rsid w:val="00327622"/>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rsid w:val="00327622"/>
    <w:pPr>
      <w:tabs>
        <w:tab w:val="clear" w:pos="850"/>
        <w:tab w:val="left" w:pos="851"/>
      </w:tabs>
      <w:spacing w:after="0" w:line="240" w:lineRule="auto"/>
      <w:ind w:left="567" w:hanging="567"/>
    </w:pPr>
    <w:rPr>
      <w:sz w:val="16"/>
    </w:rPr>
  </w:style>
  <w:style w:type="character" w:customStyle="1" w:styleId="FootnoteTextChar">
    <w:name w:val="Footnote Text Char"/>
    <w:basedOn w:val="DefaultParagraphFont"/>
    <w:link w:val="FootnoteText"/>
    <w:rsid w:val="00F01771"/>
    <w:rPr>
      <w:rFonts w:ascii="Arial" w:eastAsia="Times New Roman" w:hAnsi="Arial" w:cs="Arial"/>
      <w:sz w:val="16"/>
      <w:lang w:eastAsia="en-GB"/>
    </w:rPr>
  </w:style>
  <w:style w:type="paragraph" w:styleId="Header">
    <w:name w:val="header"/>
    <w:basedOn w:val="Normal"/>
    <w:link w:val="HeaderChar"/>
    <w:rsid w:val="00327622"/>
    <w:pPr>
      <w:spacing w:after="0" w:line="240" w:lineRule="auto"/>
    </w:pPr>
    <w:rPr>
      <w:sz w:val="16"/>
    </w:rPr>
  </w:style>
  <w:style w:type="character" w:customStyle="1" w:styleId="HeaderChar">
    <w:name w:val="Header Char"/>
    <w:basedOn w:val="DefaultParagraphFont"/>
    <w:link w:val="Header"/>
    <w:rsid w:val="00F01771"/>
    <w:rPr>
      <w:rFonts w:ascii="Arial" w:eastAsia="Times New Roman" w:hAnsi="Arial" w:cs="Arial"/>
      <w:sz w:val="16"/>
      <w:lang w:eastAsia="en-GB"/>
    </w:rPr>
  </w:style>
  <w:style w:type="paragraph" w:customStyle="1" w:styleId="Level1">
    <w:name w:val="Level 1"/>
    <w:basedOn w:val="Body1"/>
    <w:rsid w:val="00327622"/>
    <w:pPr>
      <w:numPr>
        <w:numId w:val="6"/>
      </w:numPr>
    </w:pPr>
  </w:style>
  <w:style w:type="character" w:customStyle="1" w:styleId="Level1asHeadingtext">
    <w:name w:val="Level 1 as Heading (text)"/>
    <w:basedOn w:val="DefaultParagraphFont"/>
    <w:rsid w:val="00327622"/>
    <w:rPr>
      <w:b/>
    </w:rPr>
  </w:style>
  <w:style w:type="paragraph" w:customStyle="1" w:styleId="Level2">
    <w:name w:val="Level 2"/>
    <w:basedOn w:val="Body2"/>
    <w:rsid w:val="00327622"/>
    <w:pPr>
      <w:numPr>
        <w:ilvl w:val="1"/>
        <w:numId w:val="6"/>
      </w:numPr>
    </w:pPr>
  </w:style>
  <w:style w:type="character" w:customStyle="1" w:styleId="Level2asHeadingtext">
    <w:name w:val="Level 2 as Heading (text)"/>
    <w:basedOn w:val="DefaultParagraphFont"/>
    <w:rsid w:val="00327622"/>
    <w:rPr>
      <w:b/>
    </w:rPr>
  </w:style>
  <w:style w:type="paragraph" w:customStyle="1" w:styleId="Level3">
    <w:name w:val="Level 3"/>
    <w:basedOn w:val="Body3"/>
    <w:rsid w:val="00327622"/>
    <w:pPr>
      <w:numPr>
        <w:ilvl w:val="2"/>
        <w:numId w:val="6"/>
      </w:numPr>
    </w:pPr>
  </w:style>
  <w:style w:type="character" w:customStyle="1" w:styleId="Level3asHeadingtext">
    <w:name w:val="Level 3 as Heading (text)"/>
    <w:basedOn w:val="DefaultParagraphFont"/>
    <w:rsid w:val="00327622"/>
    <w:rPr>
      <w:b/>
    </w:rPr>
  </w:style>
  <w:style w:type="paragraph" w:customStyle="1" w:styleId="Level4">
    <w:name w:val="Level 4"/>
    <w:basedOn w:val="Body4"/>
    <w:rsid w:val="00327622"/>
    <w:pPr>
      <w:numPr>
        <w:ilvl w:val="3"/>
        <w:numId w:val="6"/>
      </w:numPr>
    </w:pPr>
  </w:style>
  <w:style w:type="paragraph" w:customStyle="1" w:styleId="Level5">
    <w:name w:val="Level 5"/>
    <w:basedOn w:val="Body5"/>
    <w:rsid w:val="00327622"/>
    <w:pPr>
      <w:numPr>
        <w:ilvl w:val="4"/>
        <w:numId w:val="6"/>
      </w:numPr>
    </w:pPr>
  </w:style>
  <w:style w:type="character" w:styleId="PageNumber">
    <w:name w:val="page number"/>
    <w:basedOn w:val="DefaultParagraphFont"/>
    <w:rsid w:val="00327622"/>
    <w:rPr>
      <w:sz w:val="16"/>
    </w:rPr>
  </w:style>
  <w:style w:type="paragraph" w:customStyle="1" w:styleId="Parties">
    <w:name w:val="Parties"/>
    <w:basedOn w:val="Body1"/>
    <w:rsid w:val="00327622"/>
    <w:pPr>
      <w:numPr>
        <w:numId w:val="7"/>
      </w:numPr>
    </w:pPr>
  </w:style>
  <w:style w:type="paragraph" w:customStyle="1" w:styleId="Rule1">
    <w:name w:val="Rule 1"/>
    <w:basedOn w:val="Body"/>
    <w:semiHidden/>
    <w:rsid w:val="00327622"/>
    <w:pPr>
      <w:keepNext/>
      <w:numPr>
        <w:numId w:val="8"/>
      </w:numPr>
      <w:tabs>
        <w:tab w:val="clear" w:pos="851"/>
        <w:tab w:val="clear" w:pos="1843"/>
        <w:tab w:val="clear" w:pos="3119"/>
        <w:tab w:val="clear" w:pos="4253"/>
      </w:tabs>
    </w:pPr>
    <w:rPr>
      <w:b/>
    </w:rPr>
  </w:style>
  <w:style w:type="paragraph" w:customStyle="1" w:styleId="Rule2">
    <w:name w:val="Rule 2"/>
    <w:basedOn w:val="Body2"/>
    <w:semiHidden/>
    <w:rsid w:val="00327622"/>
    <w:pPr>
      <w:numPr>
        <w:ilvl w:val="1"/>
        <w:numId w:val="8"/>
      </w:numPr>
    </w:pPr>
  </w:style>
  <w:style w:type="paragraph" w:customStyle="1" w:styleId="Rule3">
    <w:name w:val="Rule 3"/>
    <w:basedOn w:val="Body3"/>
    <w:semiHidden/>
    <w:rsid w:val="00327622"/>
    <w:pPr>
      <w:numPr>
        <w:ilvl w:val="2"/>
        <w:numId w:val="8"/>
      </w:numPr>
    </w:pPr>
  </w:style>
  <w:style w:type="paragraph" w:customStyle="1" w:styleId="Rule4">
    <w:name w:val="Rule 4"/>
    <w:basedOn w:val="Body4"/>
    <w:semiHidden/>
    <w:rsid w:val="00327622"/>
    <w:pPr>
      <w:numPr>
        <w:ilvl w:val="3"/>
        <w:numId w:val="8"/>
      </w:numPr>
    </w:pPr>
  </w:style>
  <w:style w:type="paragraph" w:customStyle="1" w:styleId="Rule5">
    <w:name w:val="Rule 5"/>
    <w:basedOn w:val="Body5"/>
    <w:semiHidden/>
    <w:rsid w:val="00327622"/>
    <w:pPr>
      <w:numPr>
        <w:ilvl w:val="4"/>
        <w:numId w:val="8"/>
      </w:numPr>
    </w:pPr>
  </w:style>
  <w:style w:type="paragraph" w:customStyle="1" w:styleId="Schedule">
    <w:name w:val="Schedule"/>
    <w:basedOn w:val="Normal"/>
    <w:rsid w:val="00327622"/>
    <w:pPr>
      <w:keepNext/>
      <w:numPr>
        <w:numId w:val="9"/>
      </w:numPr>
      <w:tabs>
        <w:tab w:val="clear" w:pos="0"/>
      </w:tabs>
      <w:ind w:left="-567"/>
      <w:jc w:val="center"/>
    </w:pPr>
    <w:rPr>
      <w:b/>
      <w:caps/>
      <w:sz w:val="24"/>
    </w:rPr>
  </w:style>
  <w:style w:type="paragraph" w:customStyle="1" w:styleId="ScheduleTitle">
    <w:name w:val="Schedule Title"/>
    <w:basedOn w:val="Body"/>
    <w:rsid w:val="00327622"/>
    <w:pPr>
      <w:keepNext/>
      <w:tabs>
        <w:tab w:val="clear" w:pos="851"/>
        <w:tab w:val="clear" w:pos="1843"/>
        <w:tab w:val="clear" w:pos="3119"/>
        <w:tab w:val="clear" w:pos="4253"/>
      </w:tabs>
      <w:spacing w:after="480"/>
      <w:jc w:val="center"/>
    </w:pPr>
    <w:rPr>
      <w:b/>
    </w:rPr>
  </w:style>
  <w:style w:type="paragraph" w:customStyle="1" w:styleId="aBankingDefinition">
    <w:name w:val="(a) Banking Definition"/>
    <w:basedOn w:val="Body"/>
    <w:rsid w:val="00327622"/>
    <w:pPr>
      <w:numPr>
        <w:numId w:val="2"/>
      </w:numPr>
      <w:tabs>
        <w:tab w:val="clear" w:pos="851"/>
        <w:tab w:val="clear" w:pos="3119"/>
        <w:tab w:val="clear" w:pos="4253"/>
      </w:tabs>
    </w:pPr>
  </w:style>
  <w:style w:type="paragraph" w:customStyle="1" w:styleId="Sideheading">
    <w:name w:val="Sideheading"/>
    <w:basedOn w:val="Body"/>
    <w:rsid w:val="00327622"/>
    <w:pPr>
      <w:tabs>
        <w:tab w:val="clear" w:pos="851"/>
        <w:tab w:val="clear" w:pos="1843"/>
        <w:tab w:val="clear" w:pos="3119"/>
        <w:tab w:val="clear" w:pos="4253"/>
      </w:tabs>
    </w:pPr>
    <w:rPr>
      <w:b/>
      <w:caps/>
    </w:rPr>
  </w:style>
  <w:style w:type="paragraph" w:customStyle="1" w:styleId="iBankingDefinition">
    <w:name w:val="(i) Banking Definition"/>
    <w:basedOn w:val="aBankingDefinition"/>
    <w:rsid w:val="00327622"/>
    <w:pPr>
      <w:numPr>
        <w:ilvl w:val="1"/>
      </w:numPr>
    </w:pPr>
  </w:style>
  <w:style w:type="paragraph" w:styleId="TOC1">
    <w:name w:val="toc 1"/>
    <w:basedOn w:val="Normal"/>
    <w:next w:val="Normal"/>
    <w:autoRedefine/>
    <w:uiPriority w:val="39"/>
    <w:rsid w:val="00327622"/>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rsid w:val="00327622"/>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rsid w:val="00327622"/>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rsid w:val="00327622"/>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rsid w:val="00327622"/>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rsid w:val="00327622"/>
    <w:pPr>
      <w:tabs>
        <w:tab w:val="clear" w:pos="1701"/>
        <w:tab w:val="clear" w:pos="2551"/>
        <w:tab w:val="clear" w:pos="3402"/>
        <w:tab w:val="clear" w:pos="4252"/>
        <w:tab w:val="clear" w:pos="5102"/>
        <w:tab w:val="right" w:pos="9071"/>
      </w:tabs>
      <w:spacing w:after="60"/>
    </w:pPr>
    <w:rPr>
      <w:b/>
    </w:rPr>
  </w:style>
  <w:style w:type="paragraph" w:customStyle="1" w:styleId="FootnoteTextContinuation">
    <w:name w:val="Footnote Text Continuation"/>
    <w:basedOn w:val="FootnoteText"/>
    <w:rsid w:val="00327622"/>
    <w:pPr>
      <w:ind w:firstLine="0"/>
    </w:pPr>
  </w:style>
  <w:style w:type="paragraph" w:customStyle="1" w:styleId="Part">
    <w:name w:val="Part"/>
    <w:basedOn w:val="Body"/>
    <w:next w:val="Level1"/>
    <w:rsid w:val="00327622"/>
    <w:pPr>
      <w:tabs>
        <w:tab w:val="clear" w:pos="851"/>
      </w:tabs>
      <w:spacing w:line="312" w:lineRule="auto"/>
    </w:pPr>
    <w:rPr>
      <w:b/>
    </w:rPr>
  </w:style>
  <w:style w:type="character" w:customStyle="1" w:styleId="CommentSubjectChar">
    <w:name w:val="Comment Subject Char"/>
    <w:basedOn w:val="DefaultParagraphFont"/>
    <w:rsid w:val="00F01771"/>
  </w:style>
  <w:style w:type="paragraph" w:styleId="Revision">
    <w:name w:val="Revision"/>
    <w:hidden/>
    <w:uiPriority w:val="99"/>
    <w:semiHidden/>
    <w:rsid w:val="00092111"/>
    <w:rPr>
      <w:sz w:val="22"/>
      <w:szCs w:val="24"/>
      <w:lang w:eastAsia="ja-JP"/>
    </w:rPr>
  </w:style>
  <w:style w:type="paragraph" w:styleId="BalloonText">
    <w:name w:val="Balloon Text"/>
    <w:basedOn w:val="Normal"/>
    <w:link w:val="BalloonTextChar"/>
    <w:rsid w:val="00327622"/>
    <w:rPr>
      <w:rFonts w:ascii="Tahoma" w:hAnsi="Tahoma" w:cs="Tahoma"/>
      <w:sz w:val="16"/>
      <w:szCs w:val="16"/>
    </w:rPr>
  </w:style>
  <w:style w:type="character" w:customStyle="1" w:styleId="BalloonTextChar">
    <w:name w:val="Balloon Text Char"/>
    <w:basedOn w:val="DefaultParagraphFont"/>
    <w:link w:val="BalloonText"/>
    <w:rsid w:val="00DA5A20"/>
    <w:rPr>
      <w:rFonts w:ascii="Tahoma" w:eastAsia="Times New Roman" w:hAnsi="Tahoma" w:cs="Tahoma"/>
      <w:sz w:val="16"/>
      <w:szCs w:val="16"/>
      <w:lang w:eastAsia="en-GB"/>
    </w:rPr>
  </w:style>
  <w:style w:type="paragraph" w:styleId="Caption">
    <w:name w:val="caption"/>
    <w:basedOn w:val="Normal"/>
    <w:next w:val="Normal"/>
    <w:rsid w:val="00327622"/>
    <w:pPr>
      <w:spacing w:before="120" w:after="120"/>
    </w:pPr>
    <w:rPr>
      <w:b/>
      <w:bCs/>
    </w:rPr>
  </w:style>
  <w:style w:type="paragraph" w:styleId="Date">
    <w:name w:val="Date"/>
    <w:basedOn w:val="Normal"/>
    <w:next w:val="Normal"/>
    <w:link w:val="DateChar"/>
    <w:rsid w:val="00327622"/>
  </w:style>
  <w:style w:type="character" w:customStyle="1" w:styleId="DateChar">
    <w:name w:val="Date Char"/>
    <w:basedOn w:val="DefaultParagraphFont"/>
    <w:link w:val="Date"/>
    <w:rsid w:val="00327622"/>
    <w:rPr>
      <w:rFonts w:ascii="Arial" w:eastAsia="Times New Roman" w:hAnsi="Arial" w:cs="Arial"/>
      <w:lang w:eastAsia="en-GB"/>
    </w:rPr>
  </w:style>
  <w:style w:type="paragraph" w:customStyle="1" w:styleId="Definition">
    <w:name w:val="Definition"/>
    <w:basedOn w:val="Body"/>
    <w:rsid w:val="00327622"/>
    <w:pPr>
      <w:keepNext/>
      <w:keepLines/>
      <w:spacing w:line="276" w:lineRule="auto"/>
      <w:jc w:val="left"/>
    </w:pPr>
    <w:rPr>
      <w:rFonts w:eastAsia="SimSun"/>
      <w:b/>
      <w:bCs/>
      <w:szCs w:val="22"/>
      <w:lang w:eastAsia="zh-CN"/>
    </w:rPr>
  </w:style>
  <w:style w:type="character" w:styleId="EndnoteReference">
    <w:name w:val="endnote reference"/>
    <w:basedOn w:val="DefaultParagraphFont"/>
    <w:rsid w:val="00327622"/>
    <w:rPr>
      <w:sz w:val="18"/>
      <w:vertAlign w:val="superscript"/>
    </w:rPr>
  </w:style>
  <w:style w:type="paragraph" w:styleId="EndnoteText">
    <w:name w:val="endnote text"/>
    <w:basedOn w:val="Normal"/>
    <w:link w:val="EndnoteTextChar"/>
    <w:rsid w:val="00327622"/>
  </w:style>
  <w:style w:type="character" w:customStyle="1" w:styleId="EndnoteTextChar">
    <w:name w:val="Endnote Text Char"/>
    <w:basedOn w:val="DefaultParagraphFont"/>
    <w:link w:val="EndnoteText"/>
    <w:rsid w:val="00327622"/>
    <w:rPr>
      <w:rFonts w:ascii="Arial" w:eastAsia="Times New Roman" w:hAnsi="Arial" w:cs="Arial"/>
      <w:lang w:eastAsia="en-GB"/>
    </w:rPr>
  </w:style>
  <w:style w:type="character" w:styleId="FollowedHyperlink">
    <w:name w:val="FollowedHyperlink"/>
    <w:basedOn w:val="DefaultParagraphFont"/>
    <w:rsid w:val="00327622"/>
    <w:rPr>
      <w:color w:val="800080" w:themeColor="followedHyperlink"/>
      <w:u w:val="single"/>
    </w:rPr>
  </w:style>
  <w:style w:type="character" w:styleId="Hyperlink">
    <w:name w:val="Hyperlink"/>
    <w:basedOn w:val="DefaultParagraphFont"/>
    <w:uiPriority w:val="99"/>
    <w:rsid w:val="00327622"/>
    <w:rPr>
      <w:color w:val="0000FF"/>
      <w:u w:val="single"/>
    </w:rPr>
  </w:style>
  <w:style w:type="paragraph" w:styleId="Index1">
    <w:name w:val="index 1"/>
    <w:basedOn w:val="Normal"/>
    <w:next w:val="Normal"/>
    <w:rsid w:val="00327622"/>
    <w:pPr>
      <w:ind w:left="220" w:hanging="220"/>
    </w:pPr>
  </w:style>
  <w:style w:type="paragraph" w:styleId="Index2">
    <w:name w:val="index 2"/>
    <w:basedOn w:val="Normal"/>
    <w:next w:val="Normal"/>
    <w:rsid w:val="00327622"/>
    <w:pPr>
      <w:ind w:left="440" w:hanging="220"/>
    </w:pPr>
  </w:style>
  <w:style w:type="paragraph" w:styleId="Index3">
    <w:name w:val="index 3"/>
    <w:basedOn w:val="Normal"/>
    <w:next w:val="Normal"/>
    <w:rsid w:val="00327622"/>
    <w:pPr>
      <w:ind w:left="660" w:hanging="220"/>
    </w:pPr>
  </w:style>
  <w:style w:type="paragraph" w:styleId="Index4">
    <w:name w:val="index 4"/>
    <w:basedOn w:val="Normal"/>
    <w:next w:val="Normal"/>
    <w:rsid w:val="00327622"/>
    <w:pPr>
      <w:ind w:left="880" w:hanging="220"/>
    </w:pPr>
  </w:style>
  <w:style w:type="paragraph" w:styleId="Index5">
    <w:name w:val="index 5"/>
    <w:basedOn w:val="Normal"/>
    <w:next w:val="Normal"/>
    <w:rsid w:val="00327622"/>
    <w:pPr>
      <w:ind w:left="1100" w:hanging="220"/>
    </w:pPr>
  </w:style>
  <w:style w:type="paragraph" w:styleId="Index6">
    <w:name w:val="index 6"/>
    <w:basedOn w:val="Normal"/>
    <w:next w:val="Normal"/>
    <w:rsid w:val="00327622"/>
    <w:pPr>
      <w:ind w:left="1320" w:hanging="220"/>
    </w:pPr>
  </w:style>
  <w:style w:type="paragraph" w:styleId="Index7">
    <w:name w:val="index 7"/>
    <w:basedOn w:val="Normal"/>
    <w:next w:val="Normal"/>
    <w:rsid w:val="00327622"/>
    <w:pPr>
      <w:ind w:left="1540" w:hanging="220"/>
    </w:pPr>
  </w:style>
  <w:style w:type="paragraph" w:styleId="Index8">
    <w:name w:val="index 8"/>
    <w:basedOn w:val="Normal"/>
    <w:next w:val="Normal"/>
    <w:rsid w:val="00327622"/>
    <w:pPr>
      <w:ind w:left="1760" w:hanging="220"/>
    </w:pPr>
  </w:style>
  <w:style w:type="paragraph" w:styleId="Index9">
    <w:name w:val="index 9"/>
    <w:basedOn w:val="Normal"/>
    <w:next w:val="Normal"/>
    <w:rsid w:val="00327622"/>
    <w:pPr>
      <w:ind w:left="1980" w:hanging="220"/>
    </w:pPr>
  </w:style>
  <w:style w:type="paragraph" w:styleId="IndexHeading">
    <w:name w:val="index heading"/>
    <w:basedOn w:val="Normal"/>
    <w:next w:val="Index1"/>
    <w:rsid w:val="00327622"/>
    <w:rPr>
      <w:b/>
      <w:bCs/>
    </w:rPr>
  </w:style>
  <w:style w:type="paragraph" w:styleId="Signature">
    <w:name w:val="Signature"/>
    <w:basedOn w:val="Normal"/>
    <w:link w:val="SignatureChar"/>
    <w:rsid w:val="00327622"/>
  </w:style>
  <w:style w:type="character" w:customStyle="1" w:styleId="SignatureChar">
    <w:name w:val="Signature Char"/>
    <w:basedOn w:val="DefaultParagraphFont"/>
    <w:link w:val="Signature"/>
    <w:rsid w:val="00327622"/>
    <w:rPr>
      <w:rFonts w:ascii="Arial" w:eastAsia="Times New Roman" w:hAnsi="Arial" w:cs="Arial"/>
      <w:lang w:eastAsia="en-GB"/>
    </w:rPr>
  </w:style>
  <w:style w:type="paragraph" w:customStyle="1" w:styleId="StyleBody3Bold">
    <w:name w:val="Style Body 3 + Bold"/>
    <w:basedOn w:val="Body3"/>
    <w:rsid w:val="00327622"/>
    <w:rPr>
      <w:b/>
      <w:bCs/>
    </w:rPr>
  </w:style>
  <w:style w:type="table" w:styleId="TableGrid">
    <w:name w:val="Table Grid"/>
    <w:basedOn w:val="TableNormal"/>
    <w:rsid w:val="0032762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Authorities">
    <w:name w:val="table of authorities"/>
    <w:basedOn w:val="Normal"/>
    <w:next w:val="Normal"/>
    <w:rsid w:val="00327622"/>
    <w:pPr>
      <w:ind w:left="851" w:hanging="851"/>
    </w:pPr>
  </w:style>
  <w:style w:type="paragraph" w:styleId="TableofFigures">
    <w:name w:val="table of figures"/>
    <w:basedOn w:val="Normal"/>
    <w:next w:val="Normal"/>
    <w:rsid w:val="00327622"/>
    <w:pPr>
      <w:ind w:left="851" w:hanging="851"/>
    </w:pPr>
  </w:style>
  <w:style w:type="paragraph" w:styleId="Title">
    <w:name w:val="Title"/>
    <w:basedOn w:val="Normal"/>
    <w:link w:val="TitleChar"/>
    <w:rsid w:val="00327622"/>
    <w:pPr>
      <w:spacing w:before="240"/>
      <w:jc w:val="center"/>
    </w:pPr>
    <w:rPr>
      <w:b/>
      <w:bCs/>
      <w:kern w:val="28"/>
      <w:sz w:val="28"/>
      <w:szCs w:val="32"/>
    </w:rPr>
  </w:style>
  <w:style w:type="character" w:customStyle="1" w:styleId="TitleChar">
    <w:name w:val="Title Char"/>
    <w:basedOn w:val="DefaultParagraphFont"/>
    <w:link w:val="Title"/>
    <w:rsid w:val="00327622"/>
    <w:rPr>
      <w:rFonts w:ascii="Arial" w:eastAsia="Times New Roman" w:hAnsi="Arial" w:cs="Arial"/>
      <w:b/>
      <w:bCs/>
      <w:kern w:val="28"/>
      <w:sz w:val="28"/>
      <w:szCs w:val="32"/>
      <w:lang w:eastAsia="en-GB"/>
    </w:rPr>
  </w:style>
  <w:style w:type="paragraph" w:styleId="TOC7">
    <w:name w:val="toc 7"/>
    <w:basedOn w:val="Normal"/>
    <w:next w:val="Normal"/>
    <w:autoRedefine/>
    <w:rsid w:val="00327622"/>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rsid w:val="00327622"/>
  </w:style>
  <w:style w:type="paragraph" w:styleId="TOC9">
    <w:name w:val="toc 9"/>
    <w:basedOn w:val="Normal"/>
    <w:next w:val="Normal"/>
    <w:rsid w:val="00327622"/>
  </w:style>
  <w:style w:type="paragraph" w:customStyle="1" w:styleId="MCL-Definition">
    <w:name w:val="MCL-Definition"/>
    <w:basedOn w:val="Normal"/>
    <w:next w:val="Normal"/>
    <w:rsid w:val="00DB35BA"/>
    <w:pPr>
      <w:keepNext/>
      <w:keepLines/>
    </w:pPr>
    <w:rPr>
      <w:b/>
      <w:bCs/>
    </w:rPr>
  </w:style>
  <w:style w:type="paragraph" w:styleId="Bibliography">
    <w:name w:val="Bibliography"/>
    <w:basedOn w:val="Normal"/>
    <w:next w:val="Normal"/>
    <w:uiPriority w:val="37"/>
    <w:semiHidden/>
    <w:unhideWhenUsed/>
    <w:rsid w:val="00A0332D"/>
  </w:style>
  <w:style w:type="paragraph" w:styleId="BlockText">
    <w:name w:val="Block Text"/>
    <w:basedOn w:val="Normal"/>
    <w:semiHidden/>
    <w:unhideWhenUsed/>
    <w:rsid w:val="00A0332D"/>
    <w:pPr>
      <w:pBdr>
        <w:top w:val="single" w:sz="2" w:space="10" w:color="4F81BD" w:themeColor="accent1" w:frame="1"/>
        <w:left w:val="single" w:sz="2" w:space="10" w:color="4F81BD" w:themeColor="accent1" w:frame="1"/>
        <w:bottom w:val="single" w:sz="2" w:space="10" w:color="4F81BD" w:themeColor="accent1" w:frame="1"/>
        <w:right w:val="single" w:sz="2" w:space="10" w:color="4F81BD" w:themeColor="accent1" w:frame="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rsid w:val="00A0332D"/>
    <w:pPr>
      <w:spacing w:after="120"/>
    </w:pPr>
  </w:style>
  <w:style w:type="character" w:customStyle="1" w:styleId="BodyTextChar">
    <w:name w:val="Body Text Char"/>
    <w:basedOn w:val="DefaultParagraphFont"/>
    <w:link w:val="BodyText"/>
    <w:semiHidden/>
    <w:rsid w:val="00A0332D"/>
    <w:rPr>
      <w:rFonts w:ascii="Arial" w:eastAsia="Times New Roman" w:hAnsi="Arial" w:cs="Arial"/>
      <w:lang w:eastAsia="en-GB"/>
    </w:rPr>
  </w:style>
  <w:style w:type="paragraph" w:styleId="BodyText2">
    <w:name w:val="Body Text 2"/>
    <w:basedOn w:val="Normal"/>
    <w:link w:val="BodyText2Char"/>
    <w:semiHidden/>
    <w:unhideWhenUsed/>
    <w:rsid w:val="00A0332D"/>
    <w:pPr>
      <w:spacing w:after="120" w:line="480" w:lineRule="auto"/>
    </w:pPr>
  </w:style>
  <w:style w:type="character" w:customStyle="1" w:styleId="BodyText2Char">
    <w:name w:val="Body Text 2 Char"/>
    <w:basedOn w:val="DefaultParagraphFont"/>
    <w:link w:val="BodyText2"/>
    <w:semiHidden/>
    <w:rsid w:val="00A0332D"/>
    <w:rPr>
      <w:rFonts w:ascii="Arial" w:eastAsia="Times New Roman" w:hAnsi="Arial" w:cs="Arial"/>
      <w:lang w:eastAsia="en-GB"/>
    </w:rPr>
  </w:style>
  <w:style w:type="paragraph" w:styleId="BodyText3">
    <w:name w:val="Body Text 3"/>
    <w:basedOn w:val="Normal"/>
    <w:link w:val="BodyText3Char"/>
    <w:semiHidden/>
    <w:unhideWhenUsed/>
    <w:rsid w:val="00A0332D"/>
    <w:pPr>
      <w:spacing w:after="120"/>
    </w:pPr>
    <w:rPr>
      <w:sz w:val="16"/>
      <w:szCs w:val="16"/>
    </w:rPr>
  </w:style>
  <w:style w:type="character" w:customStyle="1" w:styleId="BodyText3Char">
    <w:name w:val="Body Text 3 Char"/>
    <w:basedOn w:val="DefaultParagraphFont"/>
    <w:link w:val="BodyText3"/>
    <w:semiHidden/>
    <w:rsid w:val="00A0332D"/>
    <w:rPr>
      <w:rFonts w:ascii="Arial" w:eastAsia="Times New Roman" w:hAnsi="Arial" w:cs="Arial"/>
      <w:sz w:val="16"/>
      <w:szCs w:val="16"/>
      <w:lang w:eastAsia="en-GB"/>
    </w:rPr>
  </w:style>
  <w:style w:type="paragraph" w:styleId="BodyTextFirstIndent">
    <w:name w:val="Body Text First Indent"/>
    <w:basedOn w:val="BodyText"/>
    <w:link w:val="BodyTextFirstIndentChar"/>
    <w:rsid w:val="00A0332D"/>
    <w:pPr>
      <w:spacing w:after="240"/>
      <w:ind w:firstLine="360"/>
    </w:pPr>
  </w:style>
  <w:style w:type="character" w:customStyle="1" w:styleId="BodyTextFirstIndentChar">
    <w:name w:val="Body Text First Indent Char"/>
    <w:basedOn w:val="BodyTextChar"/>
    <w:link w:val="BodyTextFirstIndent"/>
    <w:rsid w:val="00A0332D"/>
    <w:rPr>
      <w:rFonts w:ascii="Arial" w:eastAsia="Times New Roman" w:hAnsi="Arial" w:cs="Arial"/>
      <w:lang w:eastAsia="en-GB"/>
    </w:rPr>
  </w:style>
  <w:style w:type="paragraph" w:styleId="BodyTextIndent">
    <w:name w:val="Body Text Indent"/>
    <w:basedOn w:val="Normal"/>
    <w:link w:val="BodyTextIndentChar"/>
    <w:semiHidden/>
    <w:unhideWhenUsed/>
    <w:rsid w:val="00A0332D"/>
    <w:pPr>
      <w:spacing w:after="120"/>
      <w:ind w:left="283"/>
    </w:pPr>
  </w:style>
  <w:style w:type="character" w:customStyle="1" w:styleId="BodyTextIndentChar">
    <w:name w:val="Body Text Indent Char"/>
    <w:basedOn w:val="DefaultParagraphFont"/>
    <w:link w:val="BodyTextIndent"/>
    <w:semiHidden/>
    <w:rsid w:val="00A0332D"/>
    <w:rPr>
      <w:rFonts w:ascii="Arial" w:eastAsia="Times New Roman" w:hAnsi="Arial" w:cs="Arial"/>
      <w:lang w:eastAsia="en-GB"/>
    </w:rPr>
  </w:style>
  <w:style w:type="paragraph" w:styleId="BodyTextFirstIndent2">
    <w:name w:val="Body Text First Indent 2"/>
    <w:basedOn w:val="BodyTextIndent"/>
    <w:link w:val="BodyTextFirstIndent2Char"/>
    <w:semiHidden/>
    <w:unhideWhenUsed/>
    <w:rsid w:val="00A0332D"/>
    <w:pPr>
      <w:spacing w:after="240"/>
      <w:ind w:left="360" w:firstLine="360"/>
    </w:pPr>
  </w:style>
  <w:style w:type="character" w:customStyle="1" w:styleId="BodyTextFirstIndent2Char">
    <w:name w:val="Body Text First Indent 2 Char"/>
    <w:basedOn w:val="BodyTextIndentChar"/>
    <w:link w:val="BodyTextFirstIndent2"/>
    <w:semiHidden/>
    <w:rsid w:val="00A0332D"/>
    <w:rPr>
      <w:rFonts w:ascii="Arial" w:eastAsia="Times New Roman" w:hAnsi="Arial" w:cs="Arial"/>
      <w:lang w:eastAsia="en-GB"/>
    </w:rPr>
  </w:style>
  <w:style w:type="paragraph" w:styleId="BodyTextIndent2">
    <w:name w:val="Body Text Indent 2"/>
    <w:basedOn w:val="Normal"/>
    <w:link w:val="BodyTextIndent2Char"/>
    <w:semiHidden/>
    <w:unhideWhenUsed/>
    <w:rsid w:val="00A0332D"/>
    <w:pPr>
      <w:spacing w:after="120" w:line="480" w:lineRule="auto"/>
      <w:ind w:left="283"/>
    </w:pPr>
  </w:style>
  <w:style w:type="character" w:customStyle="1" w:styleId="BodyTextIndent2Char">
    <w:name w:val="Body Text Indent 2 Char"/>
    <w:basedOn w:val="DefaultParagraphFont"/>
    <w:link w:val="BodyTextIndent2"/>
    <w:semiHidden/>
    <w:rsid w:val="00A0332D"/>
    <w:rPr>
      <w:rFonts w:ascii="Arial" w:eastAsia="Times New Roman" w:hAnsi="Arial" w:cs="Arial"/>
      <w:lang w:eastAsia="en-GB"/>
    </w:rPr>
  </w:style>
  <w:style w:type="paragraph" w:styleId="BodyTextIndent3">
    <w:name w:val="Body Text Indent 3"/>
    <w:basedOn w:val="Normal"/>
    <w:link w:val="BodyTextIndent3Char"/>
    <w:semiHidden/>
    <w:unhideWhenUsed/>
    <w:rsid w:val="00A0332D"/>
    <w:pPr>
      <w:spacing w:after="120"/>
      <w:ind w:left="283"/>
    </w:pPr>
    <w:rPr>
      <w:sz w:val="16"/>
      <w:szCs w:val="16"/>
    </w:rPr>
  </w:style>
  <w:style w:type="character" w:customStyle="1" w:styleId="BodyTextIndent3Char">
    <w:name w:val="Body Text Indent 3 Char"/>
    <w:basedOn w:val="DefaultParagraphFont"/>
    <w:link w:val="BodyTextIndent3"/>
    <w:semiHidden/>
    <w:rsid w:val="00A0332D"/>
    <w:rPr>
      <w:rFonts w:ascii="Arial" w:eastAsia="Times New Roman" w:hAnsi="Arial" w:cs="Arial"/>
      <w:sz w:val="16"/>
      <w:szCs w:val="16"/>
      <w:lang w:eastAsia="en-GB"/>
    </w:rPr>
  </w:style>
  <w:style w:type="character" w:styleId="BookTitle">
    <w:name w:val="Book Title"/>
    <w:basedOn w:val="DefaultParagraphFont"/>
    <w:uiPriority w:val="33"/>
    <w:rsid w:val="00A0332D"/>
    <w:rPr>
      <w:b/>
      <w:bCs/>
      <w:i/>
      <w:iCs/>
      <w:spacing w:val="5"/>
    </w:rPr>
  </w:style>
  <w:style w:type="paragraph" w:styleId="Closing">
    <w:name w:val="Closing"/>
    <w:basedOn w:val="Normal"/>
    <w:link w:val="ClosingChar"/>
    <w:semiHidden/>
    <w:unhideWhenUsed/>
    <w:rsid w:val="00A0332D"/>
    <w:pPr>
      <w:spacing w:after="0"/>
      <w:ind w:left="4252"/>
    </w:pPr>
  </w:style>
  <w:style w:type="character" w:customStyle="1" w:styleId="ClosingChar">
    <w:name w:val="Closing Char"/>
    <w:basedOn w:val="DefaultParagraphFont"/>
    <w:link w:val="Closing"/>
    <w:semiHidden/>
    <w:rsid w:val="00A0332D"/>
    <w:rPr>
      <w:rFonts w:ascii="Arial" w:eastAsia="Times New Roman" w:hAnsi="Arial" w:cs="Arial"/>
      <w:lang w:eastAsia="en-GB"/>
    </w:rPr>
  </w:style>
  <w:style w:type="character" w:styleId="CommentReference">
    <w:name w:val="annotation reference"/>
    <w:basedOn w:val="DefaultParagraphFont"/>
    <w:semiHidden/>
    <w:unhideWhenUsed/>
    <w:rsid w:val="00A0332D"/>
    <w:rPr>
      <w:sz w:val="16"/>
      <w:szCs w:val="16"/>
    </w:rPr>
  </w:style>
  <w:style w:type="paragraph" w:styleId="CommentText">
    <w:name w:val="annotation text"/>
    <w:basedOn w:val="Normal"/>
    <w:link w:val="CommentTextChar"/>
    <w:semiHidden/>
    <w:unhideWhenUsed/>
    <w:rsid w:val="00A0332D"/>
  </w:style>
  <w:style w:type="character" w:customStyle="1" w:styleId="CommentTextChar">
    <w:name w:val="Comment Text Char"/>
    <w:basedOn w:val="DefaultParagraphFont"/>
    <w:link w:val="CommentText"/>
    <w:semiHidden/>
    <w:rsid w:val="00A0332D"/>
    <w:rPr>
      <w:rFonts w:ascii="Arial" w:eastAsia="Times New Roman" w:hAnsi="Arial" w:cs="Arial"/>
      <w:lang w:eastAsia="en-GB"/>
    </w:rPr>
  </w:style>
  <w:style w:type="paragraph" w:styleId="CommentSubject">
    <w:name w:val="annotation subject"/>
    <w:basedOn w:val="CommentText"/>
    <w:next w:val="CommentText"/>
    <w:link w:val="CommentSubjectChar1"/>
    <w:semiHidden/>
    <w:unhideWhenUsed/>
    <w:rsid w:val="00A0332D"/>
    <w:rPr>
      <w:b/>
      <w:bCs/>
    </w:rPr>
  </w:style>
  <w:style w:type="character" w:customStyle="1" w:styleId="CommentSubjectChar1">
    <w:name w:val="Comment Subject Char1"/>
    <w:basedOn w:val="CommentTextChar"/>
    <w:link w:val="CommentSubject"/>
    <w:semiHidden/>
    <w:rsid w:val="00A0332D"/>
    <w:rPr>
      <w:rFonts w:ascii="Arial" w:eastAsia="Times New Roman" w:hAnsi="Arial" w:cs="Arial"/>
      <w:b/>
      <w:bCs/>
      <w:lang w:eastAsia="en-GB"/>
    </w:rPr>
  </w:style>
  <w:style w:type="paragraph" w:styleId="DocumentMap">
    <w:name w:val="Document Map"/>
    <w:basedOn w:val="Normal"/>
    <w:link w:val="DocumentMapChar"/>
    <w:semiHidden/>
    <w:unhideWhenUsed/>
    <w:rsid w:val="00A0332D"/>
    <w:pPr>
      <w:spacing w:after="0"/>
    </w:pPr>
    <w:rPr>
      <w:rFonts w:ascii="Segoe UI" w:hAnsi="Segoe UI" w:cs="Segoe UI"/>
      <w:sz w:val="16"/>
      <w:szCs w:val="16"/>
    </w:rPr>
  </w:style>
  <w:style w:type="character" w:customStyle="1" w:styleId="DocumentMapChar">
    <w:name w:val="Document Map Char"/>
    <w:basedOn w:val="DefaultParagraphFont"/>
    <w:link w:val="DocumentMap"/>
    <w:semiHidden/>
    <w:rsid w:val="00A0332D"/>
    <w:rPr>
      <w:rFonts w:ascii="Segoe UI" w:eastAsia="Times New Roman" w:hAnsi="Segoe UI" w:cs="Segoe UI"/>
      <w:sz w:val="16"/>
      <w:szCs w:val="16"/>
      <w:lang w:eastAsia="en-GB"/>
    </w:rPr>
  </w:style>
  <w:style w:type="paragraph" w:styleId="EmailSignature">
    <w:name w:val="E-mail Signature"/>
    <w:basedOn w:val="Normal"/>
    <w:link w:val="EmailSignatureChar"/>
    <w:semiHidden/>
    <w:unhideWhenUsed/>
    <w:rsid w:val="00A0332D"/>
    <w:pPr>
      <w:spacing w:after="0"/>
    </w:pPr>
  </w:style>
  <w:style w:type="character" w:customStyle="1" w:styleId="EmailSignatureChar">
    <w:name w:val="Email Signature Char"/>
    <w:basedOn w:val="DefaultParagraphFont"/>
    <w:link w:val="EmailSignature"/>
    <w:semiHidden/>
    <w:rsid w:val="00A0332D"/>
    <w:rPr>
      <w:rFonts w:ascii="Arial" w:eastAsia="Times New Roman" w:hAnsi="Arial" w:cs="Arial"/>
      <w:lang w:eastAsia="en-GB"/>
    </w:rPr>
  </w:style>
  <w:style w:type="character" w:styleId="Emphasis">
    <w:name w:val="Emphasis"/>
    <w:basedOn w:val="DefaultParagraphFont"/>
    <w:rsid w:val="00A0332D"/>
    <w:rPr>
      <w:i/>
      <w:iCs/>
    </w:rPr>
  </w:style>
  <w:style w:type="paragraph" w:styleId="EnvelopeAddress">
    <w:name w:val="envelope address"/>
    <w:basedOn w:val="Normal"/>
    <w:semiHidden/>
    <w:unhideWhenUsed/>
    <w:rsid w:val="00A0332D"/>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rsid w:val="00A0332D"/>
    <w:pPr>
      <w:spacing w:after="0"/>
    </w:pPr>
    <w:rPr>
      <w:rFonts w:asciiTheme="majorHAnsi" w:eastAsiaTheme="majorEastAsia" w:hAnsiTheme="majorHAnsi" w:cstheme="majorBidi"/>
    </w:rPr>
  </w:style>
  <w:style w:type="character" w:styleId="HTMLAcronym">
    <w:name w:val="HTML Acronym"/>
    <w:basedOn w:val="DefaultParagraphFont"/>
    <w:semiHidden/>
    <w:unhideWhenUsed/>
    <w:rsid w:val="00A0332D"/>
  </w:style>
  <w:style w:type="paragraph" w:styleId="HTMLAddress">
    <w:name w:val="HTML Address"/>
    <w:basedOn w:val="Normal"/>
    <w:link w:val="HTMLAddressChar"/>
    <w:semiHidden/>
    <w:unhideWhenUsed/>
    <w:rsid w:val="00A0332D"/>
    <w:pPr>
      <w:spacing w:after="0"/>
    </w:pPr>
    <w:rPr>
      <w:i/>
      <w:iCs/>
    </w:rPr>
  </w:style>
  <w:style w:type="character" w:customStyle="1" w:styleId="HTMLAddressChar">
    <w:name w:val="HTML Address Char"/>
    <w:basedOn w:val="DefaultParagraphFont"/>
    <w:link w:val="HTMLAddress"/>
    <w:semiHidden/>
    <w:rsid w:val="00A0332D"/>
    <w:rPr>
      <w:rFonts w:ascii="Arial" w:eastAsia="Times New Roman" w:hAnsi="Arial" w:cs="Arial"/>
      <w:i/>
      <w:iCs/>
      <w:lang w:eastAsia="en-GB"/>
    </w:rPr>
  </w:style>
  <w:style w:type="character" w:styleId="HTMLCite">
    <w:name w:val="HTML Cite"/>
    <w:basedOn w:val="DefaultParagraphFont"/>
    <w:semiHidden/>
    <w:unhideWhenUsed/>
    <w:rsid w:val="00A0332D"/>
    <w:rPr>
      <w:i/>
      <w:iCs/>
    </w:rPr>
  </w:style>
  <w:style w:type="character" w:styleId="HTMLCode">
    <w:name w:val="HTML Code"/>
    <w:basedOn w:val="DefaultParagraphFont"/>
    <w:semiHidden/>
    <w:unhideWhenUsed/>
    <w:rsid w:val="00A0332D"/>
    <w:rPr>
      <w:rFonts w:ascii="Consolas" w:hAnsi="Consolas" w:cs="Consolas"/>
      <w:sz w:val="20"/>
      <w:szCs w:val="20"/>
    </w:rPr>
  </w:style>
  <w:style w:type="character" w:styleId="HTMLDefinition">
    <w:name w:val="HTML Definition"/>
    <w:basedOn w:val="DefaultParagraphFont"/>
    <w:semiHidden/>
    <w:unhideWhenUsed/>
    <w:rsid w:val="00A0332D"/>
    <w:rPr>
      <w:i/>
      <w:iCs/>
    </w:rPr>
  </w:style>
  <w:style w:type="character" w:styleId="HTMLKeyboard">
    <w:name w:val="HTML Keyboard"/>
    <w:basedOn w:val="DefaultParagraphFont"/>
    <w:semiHidden/>
    <w:unhideWhenUsed/>
    <w:rsid w:val="00A0332D"/>
    <w:rPr>
      <w:rFonts w:ascii="Consolas" w:hAnsi="Consolas" w:cs="Consolas"/>
      <w:sz w:val="20"/>
      <w:szCs w:val="20"/>
    </w:rPr>
  </w:style>
  <w:style w:type="paragraph" w:styleId="HTMLPreformatted">
    <w:name w:val="HTML Preformatted"/>
    <w:basedOn w:val="Normal"/>
    <w:link w:val="HTMLPreformattedChar"/>
    <w:semiHidden/>
    <w:unhideWhenUsed/>
    <w:rsid w:val="00A0332D"/>
    <w:pPr>
      <w:spacing w:after="0"/>
    </w:pPr>
    <w:rPr>
      <w:rFonts w:ascii="Consolas" w:hAnsi="Consolas" w:cs="Consolas"/>
    </w:rPr>
  </w:style>
  <w:style w:type="character" w:customStyle="1" w:styleId="HTMLPreformattedChar">
    <w:name w:val="HTML Preformatted Char"/>
    <w:basedOn w:val="DefaultParagraphFont"/>
    <w:link w:val="HTMLPreformatted"/>
    <w:semiHidden/>
    <w:rsid w:val="00A0332D"/>
    <w:rPr>
      <w:rFonts w:ascii="Consolas" w:eastAsia="Times New Roman" w:hAnsi="Consolas" w:cs="Consolas"/>
      <w:lang w:eastAsia="en-GB"/>
    </w:rPr>
  </w:style>
  <w:style w:type="character" w:styleId="HTMLSample">
    <w:name w:val="HTML Sample"/>
    <w:basedOn w:val="DefaultParagraphFont"/>
    <w:semiHidden/>
    <w:unhideWhenUsed/>
    <w:rsid w:val="00A0332D"/>
    <w:rPr>
      <w:rFonts w:ascii="Consolas" w:hAnsi="Consolas" w:cs="Consolas"/>
      <w:sz w:val="24"/>
      <w:szCs w:val="24"/>
    </w:rPr>
  </w:style>
  <w:style w:type="character" w:styleId="HTMLTypewriter">
    <w:name w:val="HTML Typewriter"/>
    <w:basedOn w:val="DefaultParagraphFont"/>
    <w:semiHidden/>
    <w:unhideWhenUsed/>
    <w:rsid w:val="00A0332D"/>
    <w:rPr>
      <w:rFonts w:ascii="Consolas" w:hAnsi="Consolas" w:cs="Consolas"/>
      <w:sz w:val="20"/>
      <w:szCs w:val="20"/>
    </w:rPr>
  </w:style>
  <w:style w:type="character" w:styleId="HTMLVariable">
    <w:name w:val="HTML Variable"/>
    <w:basedOn w:val="DefaultParagraphFont"/>
    <w:semiHidden/>
    <w:unhideWhenUsed/>
    <w:rsid w:val="00A0332D"/>
    <w:rPr>
      <w:i/>
      <w:iCs/>
    </w:rPr>
  </w:style>
  <w:style w:type="character" w:styleId="IntenseEmphasis">
    <w:name w:val="Intense Emphasis"/>
    <w:basedOn w:val="DefaultParagraphFont"/>
    <w:uiPriority w:val="21"/>
    <w:rsid w:val="00A0332D"/>
    <w:rPr>
      <w:i/>
      <w:iCs/>
      <w:color w:val="4F81BD" w:themeColor="accent1"/>
    </w:rPr>
  </w:style>
  <w:style w:type="paragraph" w:styleId="IntenseQuote">
    <w:name w:val="Intense Quote"/>
    <w:basedOn w:val="Normal"/>
    <w:next w:val="Normal"/>
    <w:link w:val="IntenseQuoteChar"/>
    <w:uiPriority w:val="30"/>
    <w:rsid w:val="00A0332D"/>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0332D"/>
    <w:rPr>
      <w:rFonts w:ascii="Arial" w:eastAsia="Times New Roman" w:hAnsi="Arial" w:cs="Arial"/>
      <w:i/>
      <w:iCs/>
      <w:color w:val="4F81BD" w:themeColor="accent1"/>
      <w:lang w:eastAsia="en-GB"/>
    </w:rPr>
  </w:style>
  <w:style w:type="character" w:styleId="IntenseReference">
    <w:name w:val="Intense Reference"/>
    <w:basedOn w:val="DefaultParagraphFont"/>
    <w:uiPriority w:val="32"/>
    <w:rsid w:val="00A0332D"/>
    <w:rPr>
      <w:b/>
      <w:bCs/>
      <w:smallCaps/>
      <w:color w:val="4F81BD" w:themeColor="accent1"/>
      <w:spacing w:val="5"/>
    </w:rPr>
  </w:style>
  <w:style w:type="character" w:styleId="LineNumber">
    <w:name w:val="line number"/>
    <w:basedOn w:val="DefaultParagraphFont"/>
    <w:semiHidden/>
    <w:unhideWhenUsed/>
    <w:rsid w:val="00A0332D"/>
  </w:style>
  <w:style w:type="paragraph" w:styleId="List">
    <w:name w:val="List"/>
    <w:basedOn w:val="Normal"/>
    <w:semiHidden/>
    <w:unhideWhenUsed/>
    <w:rsid w:val="00A0332D"/>
    <w:pPr>
      <w:ind w:left="283" w:hanging="283"/>
      <w:contextualSpacing/>
    </w:pPr>
  </w:style>
  <w:style w:type="paragraph" w:styleId="List2">
    <w:name w:val="List 2"/>
    <w:basedOn w:val="Normal"/>
    <w:semiHidden/>
    <w:unhideWhenUsed/>
    <w:rsid w:val="00A0332D"/>
    <w:pPr>
      <w:ind w:left="566" w:hanging="283"/>
      <w:contextualSpacing/>
    </w:pPr>
  </w:style>
  <w:style w:type="paragraph" w:styleId="List3">
    <w:name w:val="List 3"/>
    <w:basedOn w:val="Normal"/>
    <w:semiHidden/>
    <w:unhideWhenUsed/>
    <w:rsid w:val="00A0332D"/>
    <w:pPr>
      <w:ind w:left="849" w:hanging="283"/>
      <w:contextualSpacing/>
    </w:pPr>
  </w:style>
  <w:style w:type="paragraph" w:styleId="List4">
    <w:name w:val="List 4"/>
    <w:basedOn w:val="Normal"/>
    <w:rsid w:val="00A0332D"/>
    <w:pPr>
      <w:ind w:left="1132" w:hanging="283"/>
      <w:contextualSpacing/>
    </w:pPr>
  </w:style>
  <w:style w:type="paragraph" w:styleId="List5">
    <w:name w:val="List 5"/>
    <w:basedOn w:val="Normal"/>
    <w:rsid w:val="00A0332D"/>
    <w:pPr>
      <w:ind w:left="1415" w:hanging="283"/>
      <w:contextualSpacing/>
    </w:pPr>
  </w:style>
  <w:style w:type="paragraph" w:styleId="ListBullet">
    <w:name w:val="List Bullet"/>
    <w:basedOn w:val="Normal"/>
    <w:semiHidden/>
    <w:unhideWhenUsed/>
    <w:rsid w:val="00A0332D"/>
    <w:pPr>
      <w:numPr>
        <w:numId w:val="10"/>
      </w:numPr>
      <w:contextualSpacing/>
    </w:pPr>
  </w:style>
  <w:style w:type="paragraph" w:styleId="ListBullet2">
    <w:name w:val="List Bullet 2"/>
    <w:basedOn w:val="Normal"/>
    <w:semiHidden/>
    <w:unhideWhenUsed/>
    <w:rsid w:val="00A0332D"/>
    <w:pPr>
      <w:numPr>
        <w:numId w:val="11"/>
      </w:numPr>
      <w:contextualSpacing/>
    </w:pPr>
  </w:style>
  <w:style w:type="paragraph" w:styleId="ListBullet3">
    <w:name w:val="List Bullet 3"/>
    <w:basedOn w:val="Normal"/>
    <w:semiHidden/>
    <w:unhideWhenUsed/>
    <w:rsid w:val="00A0332D"/>
    <w:pPr>
      <w:numPr>
        <w:numId w:val="1"/>
      </w:numPr>
      <w:contextualSpacing/>
    </w:pPr>
  </w:style>
  <w:style w:type="paragraph" w:styleId="ListBullet4">
    <w:name w:val="List Bullet 4"/>
    <w:basedOn w:val="Normal"/>
    <w:semiHidden/>
    <w:unhideWhenUsed/>
    <w:rsid w:val="00A0332D"/>
    <w:pPr>
      <w:numPr>
        <w:numId w:val="12"/>
      </w:numPr>
      <w:contextualSpacing/>
    </w:pPr>
  </w:style>
  <w:style w:type="paragraph" w:styleId="ListBullet5">
    <w:name w:val="List Bullet 5"/>
    <w:basedOn w:val="Normal"/>
    <w:semiHidden/>
    <w:unhideWhenUsed/>
    <w:rsid w:val="00A0332D"/>
    <w:pPr>
      <w:numPr>
        <w:numId w:val="13"/>
      </w:numPr>
      <w:contextualSpacing/>
    </w:pPr>
  </w:style>
  <w:style w:type="paragraph" w:styleId="ListContinue">
    <w:name w:val="List Continue"/>
    <w:basedOn w:val="Normal"/>
    <w:semiHidden/>
    <w:unhideWhenUsed/>
    <w:rsid w:val="00A0332D"/>
    <w:pPr>
      <w:spacing w:after="120"/>
      <w:ind w:left="283"/>
      <w:contextualSpacing/>
    </w:pPr>
  </w:style>
  <w:style w:type="paragraph" w:styleId="ListContinue2">
    <w:name w:val="List Continue 2"/>
    <w:basedOn w:val="Normal"/>
    <w:semiHidden/>
    <w:unhideWhenUsed/>
    <w:rsid w:val="00A0332D"/>
    <w:pPr>
      <w:spacing w:after="120"/>
      <w:ind w:left="566"/>
      <w:contextualSpacing/>
    </w:pPr>
  </w:style>
  <w:style w:type="paragraph" w:styleId="ListContinue3">
    <w:name w:val="List Continue 3"/>
    <w:basedOn w:val="Normal"/>
    <w:semiHidden/>
    <w:unhideWhenUsed/>
    <w:rsid w:val="00A0332D"/>
    <w:pPr>
      <w:spacing w:after="120"/>
      <w:ind w:left="849"/>
      <w:contextualSpacing/>
    </w:pPr>
  </w:style>
  <w:style w:type="paragraph" w:styleId="ListContinue4">
    <w:name w:val="List Continue 4"/>
    <w:basedOn w:val="Normal"/>
    <w:semiHidden/>
    <w:unhideWhenUsed/>
    <w:rsid w:val="00A0332D"/>
    <w:pPr>
      <w:spacing w:after="120"/>
      <w:ind w:left="1132"/>
      <w:contextualSpacing/>
    </w:pPr>
  </w:style>
  <w:style w:type="paragraph" w:styleId="ListContinue5">
    <w:name w:val="List Continue 5"/>
    <w:basedOn w:val="Normal"/>
    <w:semiHidden/>
    <w:unhideWhenUsed/>
    <w:rsid w:val="00A0332D"/>
    <w:pPr>
      <w:spacing w:after="120"/>
      <w:ind w:left="1415"/>
      <w:contextualSpacing/>
    </w:pPr>
  </w:style>
  <w:style w:type="paragraph" w:styleId="ListNumber">
    <w:name w:val="List Number"/>
    <w:basedOn w:val="Normal"/>
    <w:rsid w:val="00A0332D"/>
    <w:pPr>
      <w:numPr>
        <w:numId w:val="14"/>
      </w:numPr>
      <w:contextualSpacing/>
    </w:pPr>
  </w:style>
  <w:style w:type="paragraph" w:styleId="ListNumber2">
    <w:name w:val="List Number 2"/>
    <w:basedOn w:val="Normal"/>
    <w:semiHidden/>
    <w:unhideWhenUsed/>
    <w:rsid w:val="00A0332D"/>
    <w:pPr>
      <w:contextualSpacing/>
    </w:pPr>
  </w:style>
  <w:style w:type="paragraph" w:styleId="ListNumber3">
    <w:name w:val="List Number 3"/>
    <w:basedOn w:val="Normal"/>
    <w:semiHidden/>
    <w:unhideWhenUsed/>
    <w:rsid w:val="00A0332D"/>
    <w:pPr>
      <w:contextualSpacing/>
    </w:pPr>
  </w:style>
  <w:style w:type="paragraph" w:styleId="ListNumber4">
    <w:name w:val="List Number 4"/>
    <w:basedOn w:val="Normal"/>
    <w:semiHidden/>
    <w:unhideWhenUsed/>
    <w:rsid w:val="00A0332D"/>
    <w:pPr>
      <w:contextualSpacing/>
    </w:pPr>
  </w:style>
  <w:style w:type="paragraph" w:styleId="ListNumber5">
    <w:name w:val="List Number 5"/>
    <w:basedOn w:val="Normal"/>
    <w:semiHidden/>
    <w:unhideWhenUsed/>
    <w:rsid w:val="00A0332D"/>
    <w:pPr>
      <w:contextualSpacing/>
    </w:pPr>
  </w:style>
  <w:style w:type="paragraph" w:styleId="ListParagraph">
    <w:name w:val="List Paragraph"/>
    <w:basedOn w:val="Normal"/>
    <w:uiPriority w:val="34"/>
    <w:rsid w:val="00A0332D"/>
    <w:pPr>
      <w:ind w:left="720"/>
      <w:contextualSpacing/>
    </w:pPr>
  </w:style>
  <w:style w:type="paragraph" w:styleId="MacroText">
    <w:name w:val="macro"/>
    <w:link w:val="MacroTextChar"/>
    <w:semiHidden/>
    <w:unhideWhenUsed/>
    <w:rsid w:val="00A0332D"/>
    <w:pPr>
      <w:tabs>
        <w:tab w:val="left" w:pos="480"/>
        <w:tab w:val="left" w:pos="960"/>
        <w:tab w:val="left" w:pos="1440"/>
        <w:tab w:val="left" w:pos="1920"/>
        <w:tab w:val="left" w:pos="2400"/>
        <w:tab w:val="left" w:pos="2880"/>
        <w:tab w:val="left" w:pos="3360"/>
        <w:tab w:val="left" w:pos="3840"/>
        <w:tab w:val="left" w:pos="4320"/>
      </w:tabs>
      <w:jc w:val="both"/>
    </w:pPr>
    <w:rPr>
      <w:rFonts w:ascii="Consolas" w:eastAsia="Times New Roman" w:hAnsi="Consolas" w:cs="Consolas"/>
      <w:lang w:eastAsia="en-GB"/>
    </w:rPr>
  </w:style>
  <w:style w:type="character" w:customStyle="1" w:styleId="MacroTextChar">
    <w:name w:val="Macro Text Char"/>
    <w:basedOn w:val="DefaultParagraphFont"/>
    <w:link w:val="MacroText"/>
    <w:semiHidden/>
    <w:rsid w:val="00A0332D"/>
    <w:rPr>
      <w:rFonts w:ascii="Consolas" w:eastAsia="Times New Roman" w:hAnsi="Consolas" w:cs="Consolas"/>
      <w:lang w:eastAsia="en-GB"/>
    </w:rPr>
  </w:style>
  <w:style w:type="paragraph" w:styleId="MessageHeader">
    <w:name w:val="Message Header"/>
    <w:basedOn w:val="Normal"/>
    <w:link w:val="MessageHeaderChar"/>
    <w:semiHidden/>
    <w:unhideWhenUsed/>
    <w:rsid w:val="00A0332D"/>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sid w:val="00A0332D"/>
    <w:rPr>
      <w:rFonts w:asciiTheme="majorHAnsi" w:eastAsiaTheme="majorEastAsia" w:hAnsiTheme="majorHAnsi" w:cstheme="majorBidi"/>
      <w:sz w:val="24"/>
      <w:szCs w:val="24"/>
      <w:shd w:val="pct20" w:color="auto" w:fill="auto"/>
      <w:lang w:eastAsia="en-GB"/>
    </w:rPr>
  </w:style>
  <w:style w:type="paragraph" w:styleId="NoSpacing">
    <w:name w:val="No Spacing"/>
    <w:uiPriority w:val="1"/>
    <w:rsid w:val="00A0332D"/>
    <w:pPr>
      <w:jc w:val="both"/>
    </w:pPr>
    <w:rPr>
      <w:rFonts w:ascii="Verdana" w:eastAsia="Times New Roman" w:hAnsi="Verdana"/>
      <w:sz w:val="18"/>
      <w:lang w:eastAsia="en-GB"/>
    </w:rPr>
  </w:style>
  <w:style w:type="paragraph" w:styleId="NormalWeb">
    <w:name w:val="Normal (Web)"/>
    <w:basedOn w:val="Normal"/>
    <w:semiHidden/>
    <w:unhideWhenUsed/>
    <w:rsid w:val="00A0332D"/>
    <w:rPr>
      <w:rFonts w:ascii="Times New Roman" w:hAnsi="Times New Roman"/>
      <w:sz w:val="24"/>
      <w:szCs w:val="24"/>
    </w:rPr>
  </w:style>
  <w:style w:type="paragraph" w:styleId="NormalIndent">
    <w:name w:val="Normal Indent"/>
    <w:basedOn w:val="Normal"/>
    <w:semiHidden/>
    <w:unhideWhenUsed/>
    <w:rsid w:val="00A0332D"/>
    <w:pPr>
      <w:ind w:left="720"/>
    </w:pPr>
  </w:style>
  <w:style w:type="paragraph" w:styleId="NoteHeading">
    <w:name w:val="Note Heading"/>
    <w:basedOn w:val="Normal"/>
    <w:next w:val="Normal"/>
    <w:link w:val="NoteHeadingChar"/>
    <w:semiHidden/>
    <w:unhideWhenUsed/>
    <w:rsid w:val="00A0332D"/>
    <w:pPr>
      <w:spacing w:after="0"/>
    </w:pPr>
  </w:style>
  <w:style w:type="character" w:customStyle="1" w:styleId="NoteHeadingChar">
    <w:name w:val="Note Heading Char"/>
    <w:basedOn w:val="DefaultParagraphFont"/>
    <w:link w:val="NoteHeading"/>
    <w:semiHidden/>
    <w:rsid w:val="00A0332D"/>
    <w:rPr>
      <w:rFonts w:ascii="Arial" w:eastAsia="Times New Roman" w:hAnsi="Arial" w:cs="Arial"/>
      <w:lang w:eastAsia="en-GB"/>
    </w:rPr>
  </w:style>
  <w:style w:type="character" w:styleId="PlaceholderText">
    <w:name w:val="Placeholder Text"/>
    <w:basedOn w:val="DefaultParagraphFont"/>
    <w:uiPriority w:val="99"/>
    <w:semiHidden/>
    <w:rsid w:val="00A0332D"/>
    <w:rPr>
      <w:color w:val="808080"/>
    </w:rPr>
  </w:style>
  <w:style w:type="paragraph" w:styleId="PlainText">
    <w:name w:val="Plain Text"/>
    <w:basedOn w:val="Normal"/>
    <w:link w:val="PlainTextChar"/>
    <w:semiHidden/>
    <w:unhideWhenUsed/>
    <w:rsid w:val="00A0332D"/>
    <w:pPr>
      <w:spacing w:after="0"/>
    </w:pPr>
    <w:rPr>
      <w:rFonts w:ascii="Consolas" w:hAnsi="Consolas" w:cs="Consolas"/>
      <w:sz w:val="21"/>
      <w:szCs w:val="21"/>
    </w:rPr>
  </w:style>
  <w:style w:type="character" w:customStyle="1" w:styleId="PlainTextChar">
    <w:name w:val="Plain Text Char"/>
    <w:basedOn w:val="DefaultParagraphFont"/>
    <w:link w:val="PlainText"/>
    <w:semiHidden/>
    <w:rsid w:val="00A0332D"/>
    <w:rPr>
      <w:rFonts w:ascii="Consolas" w:eastAsia="Times New Roman" w:hAnsi="Consolas" w:cs="Consolas"/>
      <w:sz w:val="21"/>
      <w:szCs w:val="21"/>
      <w:lang w:eastAsia="en-GB"/>
    </w:rPr>
  </w:style>
  <w:style w:type="paragraph" w:styleId="Quote">
    <w:name w:val="Quote"/>
    <w:basedOn w:val="Normal"/>
    <w:next w:val="Normal"/>
    <w:link w:val="QuoteChar"/>
    <w:uiPriority w:val="29"/>
    <w:rsid w:val="00A0332D"/>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0332D"/>
    <w:rPr>
      <w:rFonts w:ascii="Arial" w:eastAsia="Times New Roman" w:hAnsi="Arial" w:cs="Arial"/>
      <w:i/>
      <w:iCs/>
      <w:color w:val="404040" w:themeColor="text1" w:themeTint="BF"/>
      <w:lang w:eastAsia="en-GB"/>
    </w:rPr>
  </w:style>
  <w:style w:type="paragraph" w:styleId="Salutation">
    <w:name w:val="Salutation"/>
    <w:basedOn w:val="Normal"/>
    <w:next w:val="Normal"/>
    <w:link w:val="SalutationChar"/>
    <w:rsid w:val="00A0332D"/>
  </w:style>
  <w:style w:type="character" w:customStyle="1" w:styleId="SalutationChar">
    <w:name w:val="Salutation Char"/>
    <w:basedOn w:val="DefaultParagraphFont"/>
    <w:link w:val="Salutation"/>
    <w:rsid w:val="00A0332D"/>
    <w:rPr>
      <w:rFonts w:ascii="Arial" w:eastAsia="Times New Roman" w:hAnsi="Arial" w:cs="Arial"/>
      <w:lang w:eastAsia="en-GB"/>
    </w:rPr>
  </w:style>
  <w:style w:type="character" w:styleId="Strong">
    <w:name w:val="Strong"/>
    <w:basedOn w:val="DefaultParagraphFont"/>
    <w:rsid w:val="00A0332D"/>
    <w:rPr>
      <w:b/>
      <w:bCs/>
    </w:rPr>
  </w:style>
  <w:style w:type="paragraph" w:styleId="Subtitle">
    <w:name w:val="Subtitle"/>
    <w:basedOn w:val="Normal"/>
    <w:next w:val="Normal"/>
    <w:link w:val="SubtitleChar"/>
    <w:rsid w:val="00A0332D"/>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A0332D"/>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sid w:val="00A0332D"/>
    <w:rPr>
      <w:i/>
      <w:iCs/>
      <w:color w:val="404040" w:themeColor="text1" w:themeTint="BF"/>
    </w:rPr>
  </w:style>
  <w:style w:type="character" w:styleId="SubtleReference">
    <w:name w:val="Subtle Reference"/>
    <w:basedOn w:val="DefaultParagraphFont"/>
    <w:uiPriority w:val="31"/>
    <w:rsid w:val="00A0332D"/>
    <w:rPr>
      <w:smallCaps/>
      <w:color w:val="5A5A5A" w:themeColor="text1" w:themeTint="A5"/>
    </w:rPr>
  </w:style>
  <w:style w:type="paragraph" w:styleId="TOAHeading">
    <w:name w:val="toa heading"/>
    <w:basedOn w:val="Normal"/>
    <w:next w:val="Normal"/>
    <w:semiHidden/>
    <w:unhideWhenUsed/>
    <w:rsid w:val="00A0332D"/>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rsid w:val="00A0332D"/>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Normal">
    <w:name w:val="SH_Normal"/>
    <w:basedOn w:val="Normal"/>
    <w:link w:val="SHNormalChar"/>
    <w:qFormat/>
    <w:rsid w:val="00A0332D"/>
  </w:style>
  <w:style w:type="character" w:customStyle="1" w:styleId="SHNormalChar">
    <w:name w:val="SH_Normal Char"/>
    <w:basedOn w:val="DefaultParagraphFont"/>
    <w:link w:val="SHNormal"/>
    <w:rsid w:val="00A0332D"/>
    <w:rPr>
      <w:rFonts w:ascii="Arial" w:eastAsia="Times New Roman" w:hAnsi="Arial" w:cs="Arial"/>
      <w:lang w:eastAsia="en-GB"/>
    </w:rPr>
  </w:style>
  <w:style w:type="paragraph" w:customStyle="1" w:styleId="SHParagraph1">
    <w:name w:val="SH_Paragraph 1"/>
    <w:basedOn w:val="SHNormal"/>
    <w:link w:val="SHParagraph1Char"/>
    <w:uiPriority w:val="1"/>
    <w:qFormat/>
    <w:rsid w:val="00A0332D"/>
    <w:pPr>
      <w:ind w:left="850"/>
    </w:pPr>
  </w:style>
  <w:style w:type="character" w:customStyle="1" w:styleId="SHParagraph1Char">
    <w:name w:val="SH_Paragraph 1 Char"/>
    <w:basedOn w:val="DefaultParagraphFont"/>
    <w:link w:val="SHParagraph1"/>
    <w:uiPriority w:val="1"/>
    <w:rsid w:val="00A0332D"/>
    <w:rPr>
      <w:rFonts w:ascii="Arial" w:eastAsia="Times New Roman" w:hAnsi="Arial" w:cs="Arial"/>
      <w:lang w:eastAsia="en-GB"/>
    </w:rPr>
  </w:style>
  <w:style w:type="paragraph" w:customStyle="1" w:styleId="SHParagraph2">
    <w:name w:val="SH_Paragraph 2"/>
    <w:basedOn w:val="SHParagraph1"/>
    <w:link w:val="SHParagraph2Char"/>
    <w:uiPriority w:val="2"/>
    <w:qFormat/>
    <w:rsid w:val="00A0332D"/>
  </w:style>
  <w:style w:type="character" w:customStyle="1" w:styleId="SHParagraph2Char">
    <w:name w:val="SH_Paragraph 2 Char"/>
    <w:basedOn w:val="DefaultParagraphFont"/>
    <w:link w:val="SHParagraph2"/>
    <w:uiPriority w:val="2"/>
    <w:rsid w:val="00A0332D"/>
    <w:rPr>
      <w:rFonts w:ascii="Arial" w:eastAsia="Times New Roman" w:hAnsi="Arial" w:cs="Arial"/>
      <w:lang w:eastAsia="en-GB"/>
    </w:rPr>
  </w:style>
  <w:style w:type="paragraph" w:customStyle="1" w:styleId="SHParagraph3">
    <w:name w:val="SH_Paragraph 3"/>
    <w:basedOn w:val="SHParagraph2"/>
    <w:link w:val="SHParagraph3Char"/>
    <w:uiPriority w:val="3"/>
    <w:qFormat/>
    <w:rsid w:val="00A0332D"/>
    <w:pPr>
      <w:ind w:left="1701"/>
    </w:pPr>
  </w:style>
  <w:style w:type="character" w:customStyle="1" w:styleId="SHParagraph3Char">
    <w:name w:val="SH_Paragraph 3 Char"/>
    <w:basedOn w:val="DefaultParagraphFont"/>
    <w:link w:val="SHParagraph3"/>
    <w:uiPriority w:val="3"/>
    <w:rsid w:val="00A0332D"/>
    <w:rPr>
      <w:rFonts w:ascii="Arial" w:eastAsia="Times New Roman" w:hAnsi="Arial" w:cs="Arial"/>
      <w:lang w:eastAsia="en-GB"/>
    </w:rPr>
  </w:style>
  <w:style w:type="paragraph" w:customStyle="1" w:styleId="SHParagraph4">
    <w:name w:val="SH_Paragraph 4"/>
    <w:basedOn w:val="SHParagraph3"/>
    <w:link w:val="SHParagraph4Char"/>
    <w:uiPriority w:val="4"/>
    <w:qFormat/>
    <w:rsid w:val="00A0332D"/>
    <w:pPr>
      <w:ind w:left="2551"/>
    </w:pPr>
  </w:style>
  <w:style w:type="character" w:customStyle="1" w:styleId="SHParagraph4Char">
    <w:name w:val="SH_Paragraph 4 Char"/>
    <w:basedOn w:val="DefaultParagraphFont"/>
    <w:link w:val="SHParagraph4"/>
    <w:uiPriority w:val="4"/>
    <w:rsid w:val="00A0332D"/>
    <w:rPr>
      <w:rFonts w:ascii="Arial" w:eastAsia="Times New Roman" w:hAnsi="Arial" w:cs="Arial"/>
      <w:lang w:eastAsia="en-GB"/>
    </w:rPr>
  </w:style>
  <w:style w:type="paragraph" w:customStyle="1" w:styleId="SHParagraph5">
    <w:name w:val="SH_Paragraph 5"/>
    <w:basedOn w:val="SHParagraph4"/>
    <w:link w:val="SHParagraph5Char"/>
    <w:uiPriority w:val="5"/>
    <w:qFormat/>
    <w:rsid w:val="00A0332D"/>
    <w:pPr>
      <w:ind w:left="3402"/>
    </w:pPr>
  </w:style>
  <w:style w:type="character" w:customStyle="1" w:styleId="SHParagraph5Char">
    <w:name w:val="SH_Paragraph 5 Char"/>
    <w:basedOn w:val="DefaultParagraphFont"/>
    <w:link w:val="SHParagraph5"/>
    <w:uiPriority w:val="5"/>
    <w:rsid w:val="00A0332D"/>
    <w:rPr>
      <w:rFonts w:ascii="Arial" w:eastAsia="Times New Roman" w:hAnsi="Arial" w:cs="Arial"/>
      <w:lang w:eastAsia="en-GB"/>
    </w:rPr>
  </w:style>
  <w:style w:type="paragraph" w:customStyle="1" w:styleId="SHHeading1">
    <w:name w:val="SH Heading 1"/>
    <w:basedOn w:val="SHNormal"/>
    <w:next w:val="SHHeading2"/>
    <w:link w:val="SHHeading1Char"/>
    <w:uiPriority w:val="6"/>
    <w:qFormat/>
    <w:rsid w:val="00A0332D"/>
    <w:pPr>
      <w:keepNext/>
      <w:numPr>
        <w:numId w:val="18"/>
      </w:numPr>
    </w:pPr>
    <w:rPr>
      <w:b/>
      <w:caps/>
    </w:rPr>
  </w:style>
  <w:style w:type="character" w:customStyle="1" w:styleId="SHHeading1Char">
    <w:name w:val="SH Heading 1 Char"/>
    <w:basedOn w:val="DefaultParagraphFont"/>
    <w:link w:val="SHHeading1"/>
    <w:uiPriority w:val="6"/>
    <w:rsid w:val="00A0332D"/>
    <w:rPr>
      <w:rFonts w:ascii="Arial" w:eastAsia="Times New Roman" w:hAnsi="Arial" w:cs="Arial"/>
      <w:b/>
      <w:caps/>
      <w:lang w:eastAsia="en-GB"/>
    </w:rPr>
  </w:style>
  <w:style w:type="paragraph" w:customStyle="1" w:styleId="SHHeading2">
    <w:name w:val="SH Heading 2"/>
    <w:basedOn w:val="SHNormal"/>
    <w:link w:val="SHHeading2Char"/>
    <w:uiPriority w:val="8"/>
    <w:qFormat/>
    <w:rsid w:val="00A0332D"/>
    <w:pPr>
      <w:numPr>
        <w:ilvl w:val="1"/>
        <w:numId w:val="18"/>
      </w:numPr>
    </w:pPr>
  </w:style>
  <w:style w:type="character" w:customStyle="1" w:styleId="SHHeading2Char">
    <w:name w:val="SH Heading 2 Char"/>
    <w:basedOn w:val="DefaultParagraphFont"/>
    <w:link w:val="SHHeading2"/>
    <w:uiPriority w:val="8"/>
    <w:rsid w:val="00A0332D"/>
    <w:rPr>
      <w:rFonts w:ascii="Arial" w:eastAsia="Times New Roman" w:hAnsi="Arial" w:cs="Arial"/>
      <w:lang w:eastAsia="en-GB"/>
    </w:rPr>
  </w:style>
  <w:style w:type="paragraph" w:customStyle="1" w:styleId="SHHeading3">
    <w:name w:val="SH Heading 3"/>
    <w:basedOn w:val="SHNormal"/>
    <w:link w:val="SHHeading3Char"/>
    <w:uiPriority w:val="10"/>
    <w:qFormat/>
    <w:rsid w:val="00A0332D"/>
    <w:pPr>
      <w:numPr>
        <w:ilvl w:val="2"/>
        <w:numId w:val="18"/>
      </w:numPr>
    </w:pPr>
  </w:style>
  <w:style w:type="character" w:customStyle="1" w:styleId="SHHeading3Char">
    <w:name w:val="SH Heading 3 Char"/>
    <w:basedOn w:val="DefaultParagraphFont"/>
    <w:link w:val="SHHeading3"/>
    <w:uiPriority w:val="10"/>
    <w:rsid w:val="00A0332D"/>
    <w:rPr>
      <w:rFonts w:ascii="Arial" w:eastAsia="Times New Roman" w:hAnsi="Arial" w:cs="Arial"/>
      <w:lang w:eastAsia="en-GB"/>
    </w:rPr>
  </w:style>
  <w:style w:type="paragraph" w:customStyle="1" w:styleId="SHHeading4">
    <w:name w:val="SH Heading 4"/>
    <w:basedOn w:val="SHNormal"/>
    <w:link w:val="SHHeading4Char"/>
    <w:uiPriority w:val="11"/>
    <w:qFormat/>
    <w:rsid w:val="00A0332D"/>
    <w:pPr>
      <w:numPr>
        <w:ilvl w:val="3"/>
        <w:numId w:val="18"/>
      </w:numPr>
    </w:pPr>
  </w:style>
  <w:style w:type="character" w:customStyle="1" w:styleId="SHHeading4Char">
    <w:name w:val="SH Heading 4 Char"/>
    <w:basedOn w:val="DefaultParagraphFont"/>
    <w:link w:val="SHHeading4"/>
    <w:uiPriority w:val="11"/>
    <w:rsid w:val="00A0332D"/>
    <w:rPr>
      <w:rFonts w:ascii="Arial" w:eastAsia="Times New Roman" w:hAnsi="Arial" w:cs="Arial"/>
      <w:lang w:eastAsia="en-GB"/>
    </w:rPr>
  </w:style>
  <w:style w:type="paragraph" w:customStyle="1" w:styleId="SHHeading5">
    <w:name w:val="SH Heading 5"/>
    <w:basedOn w:val="SHNormal"/>
    <w:link w:val="SHHeading5Char"/>
    <w:uiPriority w:val="12"/>
    <w:qFormat/>
    <w:rsid w:val="00A0332D"/>
    <w:pPr>
      <w:numPr>
        <w:ilvl w:val="4"/>
        <w:numId w:val="18"/>
      </w:numPr>
    </w:pPr>
  </w:style>
  <w:style w:type="character" w:customStyle="1" w:styleId="SHHeading5Char">
    <w:name w:val="SH Heading 5 Char"/>
    <w:basedOn w:val="DefaultParagraphFont"/>
    <w:link w:val="SHHeading5"/>
    <w:uiPriority w:val="12"/>
    <w:rsid w:val="00A0332D"/>
    <w:rPr>
      <w:rFonts w:ascii="Arial" w:eastAsia="Times New Roman" w:hAnsi="Arial" w:cs="Arial"/>
      <w:lang w:eastAsia="en-GB"/>
    </w:rPr>
  </w:style>
  <w:style w:type="paragraph" w:customStyle="1" w:styleId="SHHeading12ndStyle">
    <w:name w:val="SH Heading 1 (2nd Style)"/>
    <w:basedOn w:val="SHHeading1"/>
    <w:link w:val="SHHeading12ndStyleChar"/>
    <w:uiPriority w:val="7"/>
    <w:qFormat/>
    <w:rsid w:val="00A0332D"/>
    <w:pPr>
      <w:keepNext w:val="0"/>
    </w:pPr>
    <w:rPr>
      <w:b w:val="0"/>
      <w:caps w:val="0"/>
    </w:rPr>
  </w:style>
  <w:style w:type="character" w:customStyle="1" w:styleId="SHHeading12ndStyleChar">
    <w:name w:val="SH Heading 1 (2nd Style) Char"/>
    <w:basedOn w:val="DefaultParagraphFont"/>
    <w:link w:val="SHHeading12ndStyle"/>
    <w:uiPriority w:val="7"/>
    <w:rsid w:val="00A0332D"/>
    <w:rPr>
      <w:rFonts w:ascii="Arial" w:eastAsia="Times New Roman" w:hAnsi="Arial" w:cs="Arial"/>
      <w:lang w:eastAsia="en-GB"/>
    </w:rPr>
  </w:style>
  <w:style w:type="paragraph" w:customStyle="1" w:styleId="SHHeading22ndStyle">
    <w:name w:val="SH Heading 2 (2nd Style)"/>
    <w:basedOn w:val="SHHeading2"/>
    <w:next w:val="SHParagraph2"/>
    <w:link w:val="SHHeading22ndStyleChar"/>
    <w:uiPriority w:val="9"/>
    <w:qFormat/>
    <w:rsid w:val="00A0332D"/>
    <w:pPr>
      <w:keepNext/>
    </w:pPr>
    <w:rPr>
      <w:b/>
    </w:rPr>
  </w:style>
  <w:style w:type="character" w:customStyle="1" w:styleId="SHHeading22ndStyleChar">
    <w:name w:val="SH Heading 2 (2nd Style) Char"/>
    <w:basedOn w:val="DefaultParagraphFont"/>
    <w:link w:val="SHHeading22ndStyle"/>
    <w:uiPriority w:val="9"/>
    <w:rsid w:val="00A0332D"/>
    <w:rPr>
      <w:rFonts w:ascii="Arial" w:eastAsia="Times New Roman" w:hAnsi="Arial" w:cs="Arial"/>
      <w:b/>
      <w:lang w:eastAsia="en-GB"/>
    </w:rPr>
  </w:style>
  <w:style w:type="paragraph" w:customStyle="1" w:styleId="SHScheduleHeading">
    <w:name w:val="SH Schedule Heading"/>
    <w:basedOn w:val="SHNormal"/>
    <w:next w:val="SHScheduleSubHeading"/>
    <w:link w:val="SHScheduleHeadingChar"/>
    <w:uiPriority w:val="13"/>
    <w:qFormat/>
    <w:rsid w:val="00A0332D"/>
    <w:pPr>
      <w:numPr>
        <w:numId w:val="17"/>
      </w:numPr>
      <w:jc w:val="center"/>
    </w:pPr>
    <w:rPr>
      <w:b/>
      <w:caps/>
    </w:rPr>
  </w:style>
  <w:style w:type="character" w:customStyle="1" w:styleId="SHScheduleHeadingChar">
    <w:name w:val="SH Schedule Heading Char"/>
    <w:basedOn w:val="DefaultParagraphFont"/>
    <w:link w:val="SHScheduleHeading"/>
    <w:uiPriority w:val="13"/>
    <w:rsid w:val="00A0332D"/>
    <w:rPr>
      <w:rFonts w:ascii="Arial" w:eastAsia="Times New Roman" w:hAnsi="Arial" w:cs="Arial"/>
      <w:b/>
      <w:caps/>
      <w:lang w:eastAsia="en-GB"/>
    </w:rPr>
  </w:style>
  <w:style w:type="paragraph" w:customStyle="1" w:styleId="SHScheduleSubHeading">
    <w:name w:val="SH Schedule Sub Heading"/>
    <w:basedOn w:val="SHNormal"/>
    <w:next w:val="SHScheduleText1"/>
    <w:link w:val="SHScheduleSubHeadingChar"/>
    <w:uiPriority w:val="14"/>
    <w:qFormat/>
    <w:rsid w:val="00A0332D"/>
    <w:pPr>
      <w:jc w:val="center"/>
    </w:pPr>
    <w:rPr>
      <w:b/>
    </w:rPr>
  </w:style>
  <w:style w:type="character" w:customStyle="1" w:styleId="SHScheduleSubHeadingChar">
    <w:name w:val="SH Schedule Sub Heading Char"/>
    <w:basedOn w:val="DefaultParagraphFont"/>
    <w:link w:val="SHScheduleSubHeading"/>
    <w:uiPriority w:val="14"/>
    <w:rsid w:val="00A0332D"/>
    <w:rPr>
      <w:rFonts w:ascii="Arial" w:eastAsia="Times New Roman" w:hAnsi="Arial" w:cs="Arial"/>
      <w:b/>
      <w:lang w:eastAsia="en-GB"/>
    </w:rPr>
  </w:style>
  <w:style w:type="paragraph" w:customStyle="1" w:styleId="SHScheduleText1">
    <w:name w:val="SH Schedule Text 1"/>
    <w:basedOn w:val="SHNormal"/>
    <w:link w:val="SHScheduleText1Char"/>
    <w:uiPriority w:val="16"/>
    <w:qFormat/>
    <w:rsid w:val="00A0332D"/>
    <w:pPr>
      <w:numPr>
        <w:ilvl w:val="2"/>
        <w:numId w:val="17"/>
      </w:numPr>
    </w:pPr>
  </w:style>
  <w:style w:type="character" w:customStyle="1" w:styleId="SHScheduleText1Char">
    <w:name w:val="SH Schedule Text 1 Char"/>
    <w:basedOn w:val="DefaultParagraphFont"/>
    <w:link w:val="SHScheduleText1"/>
    <w:uiPriority w:val="16"/>
    <w:rsid w:val="00A0332D"/>
    <w:rPr>
      <w:rFonts w:ascii="Arial" w:eastAsia="Times New Roman" w:hAnsi="Arial" w:cs="Arial"/>
      <w:lang w:eastAsia="en-GB"/>
    </w:rPr>
  </w:style>
  <w:style w:type="paragraph" w:customStyle="1" w:styleId="SHScheduleText2">
    <w:name w:val="SH Schedule Text 2"/>
    <w:basedOn w:val="SHNormal"/>
    <w:link w:val="SHScheduleText2Char"/>
    <w:uiPriority w:val="17"/>
    <w:qFormat/>
    <w:rsid w:val="00A0332D"/>
    <w:pPr>
      <w:numPr>
        <w:ilvl w:val="3"/>
        <w:numId w:val="17"/>
      </w:numPr>
    </w:pPr>
  </w:style>
  <w:style w:type="character" w:customStyle="1" w:styleId="SHScheduleText2Char">
    <w:name w:val="SH Schedule Text 2 Char"/>
    <w:basedOn w:val="DefaultParagraphFont"/>
    <w:link w:val="SHScheduleText2"/>
    <w:uiPriority w:val="17"/>
    <w:rsid w:val="00A0332D"/>
    <w:rPr>
      <w:rFonts w:ascii="Arial" w:eastAsia="Times New Roman" w:hAnsi="Arial" w:cs="Arial"/>
      <w:lang w:eastAsia="en-GB"/>
    </w:rPr>
  </w:style>
  <w:style w:type="paragraph" w:customStyle="1" w:styleId="SHScheduleText3">
    <w:name w:val="SH Schedule Text 3"/>
    <w:basedOn w:val="SHNormal"/>
    <w:link w:val="SHScheduleText3Char"/>
    <w:uiPriority w:val="18"/>
    <w:qFormat/>
    <w:rsid w:val="00A0332D"/>
    <w:pPr>
      <w:numPr>
        <w:ilvl w:val="4"/>
        <w:numId w:val="17"/>
      </w:numPr>
    </w:pPr>
  </w:style>
  <w:style w:type="character" w:customStyle="1" w:styleId="SHScheduleText3Char">
    <w:name w:val="SH Schedule Text 3 Char"/>
    <w:basedOn w:val="DefaultParagraphFont"/>
    <w:link w:val="SHScheduleText3"/>
    <w:uiPriority w:val="18"/>
    <w:rsid w:val="00A0332D"/>
    <w:rPr>
      <w:rFonts w:ascii="Arial" w:eastAsia="Times New Roman" w:hAnsi="Arial" w:cs="Arial"/>
      <w:lang w:eastAsia="en-GB"/>
    </w:rPr>
  </w:style>
  <w:style w:type="paragraph" w:customStyle="1" w:styleId="SHScheduleText4">
    <w:name w:val="SH Schedule Text 4"/>
    <w:basedOn w:val="SHNormal"/>
    <w:link w:val="SHScheduleText4Char"/>
    <w:uiPriority w:val="19"/>
    <w:qFormat/>
    <w:rsid w:val="00A0332D"/>
    <w:pPr>
      <w:numPr>
        <w:ilvl w:val="5"/>
        <w:numId w:val="17"/>
      </w:numPr>
    </w:pPr>
  </w:style>
  <w:style w:type="character" w:customStyle="1" w:styleId="SHScheduleText4Char">
    <w:name w:val="SH Schedule Text 4 Char"/>
    <w:basedOn w:val="DefaultParagraphFont"/>
    <w:link w:val="SHScheduleText4"/>
    <w:uiPriority w:val="19"/>
    <w:rsid w:val="00A0332D"/>
    <w:rPr>
      <w:rFonts w:ascii="Arial" w:eastAsia="Times New Roman" w:hAnsi="Arial" w:cs="Arial"/>
      <w:lang w:eastAsia="en-GB"/>
    </w:rPr>
  </w:style>
  <w:style w:type="paragraph" w:customStyle="1" w:styleId="SHScheduleText5">
    <w:name w:val="SH Schedule Text 5"/>
    <w:basedOn w:val="SHNormal"/>
    <w:next w:val="SHScheduleText4"/>
    <w:link w:val="SHScheduleText5Char"/>
    <w:uiPriority w:val="20"/>
    <w:qFormat/>
    <w:rsid w:val="00A0332D"/>
    <w:pPr>
      <w:numPr>
        <w:ilvl w:val="6"/>
        <w:numId w:val="17"/>
      </w:numPr>
    </w:pPr>
  </w:style>
  <w:style w:type="character" w:customStyle="1" w:styleId="SHScheduleText5Char">
    <w:name w:val="SH Schedule Text 5 Char"/>
    <w:basedOn w:val="DefaultParagraphFont"/>
    <w:link w:val="SHScheduleText5"/>
    <w:uiPriority w:val="20"/>
    <w:rsid w:val="00A0332D"/>
    <w:rPr>
      <w:rFonts w:ascii="Arial" w:eastAsia="Times New Roman" w:hAnsi="Arial" w:cs="Arial"/>
      <w:lang w:eastAsia="en-GB"/>
    </w:rPr>
  </w:style>
  <w:style w:type="paragraph" w:customStyle="1" w:styleId="SHPart">
    <w:name w:val="SH Part"/>
    <w:basedOn w:val="SHNormal"/>
    <w:next w:val="SHScheduleText1"/>
    <w:link w:val="SHPartChar"/>
    <w:uiPriority w:val="15"/>
    <w:qFormat/>
    <w:rsid w:val="00A0332D"/>
    <w:pPr>
      <w:keepNext/>
      <w:numPr>
        <w:ilvl w:val="1"/>
        <w:numId w:val="17"/>
      </w:numPr>
    </w:pPr>
    <w:rPr>
      <w:b/>
    </w:rPr>
  </w:style>
  <w:style w:type="character" w:customStyle="1" w:styleId="SHPartChar">
    <w:name w:val="SH Part Char"/>
    <w:basedOn w:val="DefaultParagraphFont"/>
    <w:link w:val="SHPart"/>
    <w:uiPriority w:val="15"/>
    <w:rsid w:val="00A0332D"/>
    <w:rPr>
      <w:rFonts w:ascii="Arial" w:eastAsia="Times New Roman" w:hAnsi="Arial" w:cs="Arial"/>
      <w:b/>
      <w:lang w:eastAsia="en-GB"/>
    </w:rPr>
  </w:style>
  <w:style w:type="paragraph" w:customStyle="1" w:styleId="SHAppendixHeading">
    <w:name w:val="SH Appendix Heading"/>
    <w:basedOn w:val="SHNormal"/>
    <w:next w:val="SHAppendixSubHeading"/>
    <w:link w:val="SHAppendixHeadingChar"/>
    <w:uiPriority w:val="21"/>
    <w:qFormat/>
    <w:rsid w:val="00A0332D"/>
    <w:pPr>
      <w:numPr>
        <w:ilvl w:val="7"/>
        <w:numId w:val="17"/>
      </w:numPr>
      <w:jc w:val="center"/>
    </w:pPr>
    <w:rPr>
      <w:b/>
      <w:caps/>
    </w:rPr>
  </w:style>
  <w:style w:type="character" w:customStyle="1" w:styleId="SHAppendixHeadingChar">
    <w:name w:val="SH Appendix Heading Char"/>
    <w:basedOn w:val="DefaultParagraphFont"/>
    <w:link w:val="SHAppendixHeading"/>
    <w:uiPriority w:val="21"/>
    <w:rsid w:val="00A0332D"/>
    <w:rPr>
      <w:rFonts w:ascii="Arial" w:eastAsia="Times New Roman" w:hAnsi="Arial" w:cs="Arial"/>
      <w:b/>
      <w:caps/>
      <w:lang w:eastAsia="en-GB"/>
    </w:rPr>
  </w:style>
  <w:style w:type="paragraph" w:customStyle="1" w:styleId="SHAppendixSubHeading">
    <w:name w:val="SH Appendix Sub Heading"/>
    <w:basedOn w:val="SHNormal"/>
    <w:next w:val="SHScheduleText1"/>
    <w:link w:val="SHAppendixSubHeadingChar"/>
    <w:uiPriority w:val="22"/>
    <w:qFormat/>
    <w:rsid w:val="00A0332D"/>
    <w:pPr>
      <w:jc w:val="center"/>
    </w:pPr>
    <w:rPr>
      <w:b/>
    </w:rPr>
  </w:style>
  <w:style w:type="character" w:customStyle="1" w:styleId="SHAppendixSubHeadingChar">
    <w:name w:val="SH Appendix Sub Heading Char"/>
    <w:basedOn w:val="DefaultParagraphFont"/>
    <w:link w:val="SHAppendixSubHeading"/>
    <w:uiPriority w:val="22"/>
    <w:rsid w:val="00A0332D"/>
    <w:rPr>
      <w:rFonts w:ascii="Arial" w:eastAsia="Times New Roman" w:hAnsi="Arial" w:cs="Arial"/>
      <w:b/>
      <w:lang w:eastAsia="en-GB"/>
    </w:rPr>
  </w:style>
  <w:style w:type="paragraph" w:customStyle="1" w:styleId="SHDefinitiona">
    <w:name w:val="SH_Definition_a"/>
    <w:basedOn w:val="SHNormal"/>
    <w:link w:val="SHDefinitionaChar"/>
    <w:uiPriority w:val="23"/>
    <w:qFormat/>
    <w:rsid w:val="00A0332D"/>
    <w:pPr>
      <w:numPr>
        <w:numId w:val="16"/>
      </w:numPr>
    </w:pPr>
  </w:style>
  <w:style w:type="character" w:customStyle="1" w:styleId="SHDefinitionaChar">
    <w:name w:val="SH_Definition_a Char"/>
    <w:basedOn w:val="DefaultParagraphFont"/>
    <w:link w:val="SHDefinitiona"/>
    <w:uiPriority w:val="23"/>
    <w:rsid w:val="00A0332D"/>
    <w:rPr>
      <w:rFonts w:ascii="Arial" w:eastAsia="Times New Roman" w:hAnsi="Arial" w:cs="Arial"/>
      <w:lang w:eastAsia="en-GB"/>
    </w:rPr>
  </w:style>
  <w:style w:type="paragraph" w:customStyle="1" w:styleId="SHDefinitioni">
    <w:name w:val="SH_Definition_i"/>
    <w:basedOn w:val="SHNormal"/>
    <w:link w:val="SHDefinitioniChar"/>
    <w:uiPriority w:val="24"/>
    <w:qFormat/>
    <w:rsid w:val="00A0332D"/>
    <w:pPr>
      <w:numPr>
        <w:ilvl w:val="1"/>
        <w:numId w:val="16"/>
      </w:numPr>
    </w:pPr>
  </w:style>
  <w:style w:type="character" w:customStyle="1" w:styleId="SHDefinitioniChar">
    <w:name w:val="SH_Definition_i Char"/>
    <w:basedOn w:val="DefaultParagraphFont"/>
    <w:link w:val="SHDefinitioni"/>
    <w:uiPriority w:val="24"/>
    <w:rsid w:val="00A0332D"/>
    <w:rPr>
      <w:rFonts w:ascii="Arial" w:eastAsia="Times New Roman" w:hAnsi="Arial" w:cs="Arial"/>
      <w:lang w:eastAsia="en-GB"/>
    </w:rPr>
  </w:style>
  <w:style w:type="paragraph" w:customStyle="1" w:styleId="SHBullet1">
    <w:name w:val="SH Bullet 1"/>
    <w:basedOn w:val="SHNormal"/>
    <w:link w:val="SHBullet1Char"/>
    <w:uiPriority w:val="25"/>
    <w:qFormat/>
    <w:rsid w:val="00A0332D"/>
    <w:pPr>
      <w:numPr>
        <w:numId w:val="15"/>
      </w:numPr>
    </w:pPr>
  </w:style>
  <w:style w:type="character" w:customStyle="1" w:styleId="SHBullet1Char">
    <w:name w:val="SH Bullet 1 Char"/>
    <w:basedOn w:val="DefaultParagraphFont"/>
    <w:link w:val="SHBullet1"/>
    <w:uiPriority w:val="25"/>
    <w:rsid w:val="00A0332D"/>
    <w:rPr>
      <w:rFonts w:ascii="Arial" w:eastAsia="Times New Roman" w:hAnsi="Arial" w:cs="Arial"/>
      <w:lang w:eastAsia="en-GB"/>
    </w:rPr>
  </w:style>
  <w:style w:type="paragraph" w:customStyle="1" w:styleId="SHBullet2">
    <w:name w:val="SH Bullet 2"/>
    <w:basedOn w:val="SHNormal"/>
    <w:link w:val="SHBullet2Char"/>
    <w:uiPriority w:val="26"/>
    <w:qFormat/>
    <w:rsid w:val="00A0332D"/>
    <w:pPr>
      <w:numPr>
        <w:ilvl w:val="1"/>
        <w:numId w:val="15"/>
      </w:numPr>
    </w:pPr>
  </w:style>
  <w:style w:type="character" w:customStyle="1" w:styleId="SHBullet2Char">
    <w:name w:val="SH Bullet 2 Char"/>
    <w:basedOn w:val="DefaultParagraphFont"/>
    <w:link w:val="SHBullet2"/>
    <w:uiPriority w:val="26"/>
    <w:rsid w:val="00A0332D"/>
    <w:rPr>
      <w:rFonts w:ascii="Arial" w:eastAsia="Times New Roman" w:hAnsi="Arial" w:cs="Arial"/>
      <w:lang w:eastAsia="en-GB"/>
    </w:rPr>
  </w:style>
  <w:style w:type="paragraph" w:customStyle="1" w:styleId="SHBullet3">
    <w:name w:val="SH Bullet 3"/>
    <w:basedOn w:val="SHNormal"/>
    <w:link w:val="SHBullet3Char"/>
    <w:uiPriority w:val="27"/>
    <w:qFormat/>
    <w:rsid w:val="00A0332D"/>
    <w:pPr>
      <w:numPr>
        <w:ilvl w:val="2"/>
        <w:numId w:val="15"/>
      </w:numPr>
    </w:pPr>
  </w:style>
  <w:style w:type="character" w:customStyle="1" w:styleId="SHBullet3Char">
    <w:name w:val="SH Bullet 3 Char"/>
    <w:basedOn w:val="DefaultParagraphFont"/>
    <w:link w:val="SHBullet3"/>
    <w:uiPriority w:val="27"/>
    <w:rsid w:val="00A0332D"/>
    <w:rPr>
      <w:rFonts w:ascii="Arial" w:eastAsia="Times New Roman" w:hAnsi="Arial" w:cs="Arial"/>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942162">
      <w:bodyDiv w:val="1"/>
      <w:marLeft w:val="0"/>
      <w:marRight w:val="0"/>
      <w:marTop w:val="0"/>
      <w:marBottom w:val="0"/>
      <w:divBdr>
        <w:top w:val="none" w:sz="0" w:space="0" w:color="auto"/>
        <w:left w:val="none" w:sz="0" w:space="0" w:color="auto"/>
        <w:bottom w:val="none" w:sz="0" w:space="0" w:color="auto"/>
        <w:right w:val="none" w:sz="0" w:space="0" w:color="auto"/>
      </w:divBdr>
    </w:div>
    <w:div w:id="720206178">
      <w:bodyDiv w:val="1"/>
      <w:marLeft w:val="0"/>
      <w:marRight w:val="0"/>
      <w:marTop w:val="0"/>
      <w:marBottom w:val="0"/>
      <w:divBdr>
        <w:top w:val="none" w:sz="0" w:space="0" w:color="auto"/>
        <w:left w:val="none" w:sz="0" w:space="0" w:color="auto"/>
        <w:bottom w:val="none" w:sz="0" w:space="0" w:color="auto"/>
        <w:right w:val="none" w:sz="0" w:space="0" w:color="auto"/>
      </w:divBdr>
    </w:div>
    <w:div w:id="1159424192">
      <w:bodyDiv w:val="1"/>
      <w:marLeft w:val="0"/>
      <w:marRight w:val="0"/>
      <w:marTop w:val="0"/>
      <w:marBottom w:val="0"/>
      <w:divBdr>
        <w:top w:val="none" w:sz="0" w:space="0" w:color="auto"/>
        <w:left w:val="none" w:sz="0" w:space="0" w:color="auto"/>
        <w:bottom w:val="none" w:sz="0" w:space="0" w:color="auto"/>
        <w:right w:val="none" w:sz="0" w:space="0" w:color="auto"/>
      </w:divBdr>
    </w:div>
    <w:div w:id="1799490041">
      <w:bodyDiv w:val="1"/>
      <w:marLeft w:val="0"/>
      <w:marRight w:val="0"/>
      <w:marTop w:val="0"/>
      <w:marBottom w:val="0"/>
      <w:divBdr>
        <w:top w:val="none" w:sz="0" w:space="0" w:color="auto"/>
        <w:left w:val="none" w:sz="0" w:space="0" w:color="auto"/>
        <w:bottom w:val="none" w:sz="0" w:space="0" w:color="auto"/>
        <w:right w:val="none" w:sz="0" w:space="0" w:color="auto"/>
      </w:divBdr>
    </w:div>
    <w:div w:id="184223787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theme" Target="theme/theme1.xml"/><Relationship Id="rId3" Type="http://schemas.openxmlformats.org/officeDocument/2006/relationships/customXml" Target="../customXml/item2.xml"/><Relationship Id="rId21" Type="http://schemas.openxmlformats.org/officeDocument/2006/relationships/footer" Target="foot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ntTable" Target="fontTable.xml"/><Relationship Id="rId2" Type="http://schemas.openxmlformats.org/officeDocument/2006/relationships/customXml" Target="../customXml/item1.xml"/><Relationship Id="rId16" Type="http://schemas.openxmlformats.org/officeDocument/2006/relationships/header" Target="header2.xml"/><Relationship Id="rId20" Type="http://schemas.openxmlformats.org/officeDocument/2006/relationships/footer" Target="foot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7.xml"/><Relationship Id="rId5" Type="http://schemas.openxmlformats.org/officeDocument/2006/relationships/customXml" Target="../customXml/item4.xml"/><Relationship Id="rId15" Type="http://schemas.openxmlformats.org/officeDocument/2006/relationships/header" Target="header1.xml"/><Relationship Id="rId23" Type="http://schemas.openxmlformats.org/officeDocument/2006/relationships/footer" Target="footer6.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5.xml"/></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Shoosmiths Document" ma:contentTypeID="0x01010061CCE89BF269CC4A9D50ADCE48FB8B6D01001C0EDC38FACD3648A2364F496A827A43" ma:contentTypeVersion="19" ma:contentTypeDescription="" ma:contentTypeScope="" ma:versionID="e928f7c81d92eaebf4893df05c4e57b3">
  <xsd:schema xmlns:xsd="http://www.w3.org/2001/XMLSchema" xmlns:xs="http://www.w3.org/2001/XMLSchema" xmlns:p="http://schemas.microsoft.com/office/2006/metadata/properties" xmlns:ns2="00a5584b-47ac-4283-baa1-0b8b09c17407" xmlns:ns3="1483a0f1-2001-4d55-8412-b0df78f8f214" targetNamespace="http://schemas.microsoft.com/office/2006/metadata/properties" ma:root="true" ma:fieldsID="a1c007df6e3f27b63abbc19b98dfeb98" ns2:_="" ns3:_="">
    <xsd:import namespace="00a5584b-47ac-4283-baa1-0b8b09c17407"/>
    <xsd:import namespace="1483a0f1-2001-4d55-8412-b0df78f8f214"/>
    <xsd:element name="properties">
      <xsd:complexType>
        <xsd:sequence>
          <xsd:element name="documentManagement">
            <xsd:complexType>
              <xsd:all>
                <xsd:element ref="ns2:shDocumentOwner" minOccurs="0"/>
                <xsd:element ref="ns2:shDocumentDesc" minOccurs="0"/>
                <xsd:element ref="ns2:shLegacyDocAuthor" minOccurs="0"/>
                <xsd:element ref="ns2:shLegacyDocID" minOccurs="0"/>
                <xsd:element ref="ns2:mvReceivedTime" minOccurs="0"/>
                <xsd:element ref="ns2:shClientID" minOccurs="0"/>
                <xsd:element ref="ns2:shClientName" minOccurs="0"/>
                <xsd:element ref="ns2:shMatterID" minOccurs="0"/>
                <xsd:element ref="ns2:shMatterName" minOccurs="0"/>
                <xsd:element ref="ns2:Set_x0020_Effective_x0020_Date" minOccurs="0"/>
                <xsd:element ref="ns2:shDocument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a5584b-47ac-4283-baa1-0b8b09c17407" elementFormDefault="qualified">
    <xsd:import namespace="http://schemas.microsoft.com/office/2006/documentManagement/types"/>
    <xsd:import namespace="http://schemas.microsoft.com/office/infopath/2007/PartnerControls"/>
    <xsd:element name="shDocumentOwner" ma:index="8" nillable="true" ma:displayName="Document Owner" ma:list="UserInfo" ma:SharePointGroup="0" ma:internalName="sh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DocumentDesc" ma:index="9" nillable="true" ma:displayName="Document Description" ma:internalName="shDocumentDesc">
      <xsd:simpleType>
        <xsd:restriction base="dms:Note">
          <xsd:maxLength value="255"/>
        </xsd:restriction>
      </xsd:simpleType>
    </xsd:element>
    <xsd:element name="shLegacyDocAuthor" ma:index="10" nillable="true" ma:displayName="Legacy Author" ma:internalName="shLegacyDocAuthor">
      <xsd:simpleType>
        <xsd:restriction base="dms:Text">
          <xsd:maxLength value="255"/>
        </xsd:restriction>
      </xsd:simpleType>
    </xsd:element>
    <xsd:element name="shLegacyDocID" ma:index="11" nillable="true" ma:displayName="Legacy Document ID" ma:internalName="shLegacyDocID">
      <xsd:simpleType>
        <xsd:restriction base="dms:Text">
          <xsd:maxLength value="255"/>
        </xsd:restriction>
      </xsd:simpleType>
    </xsd:element>
    <xsd:element name="mvReceivedTime" ma:index="12" nillable="true" ma:displayName="Received Time" ma:format="DateTime" ma:indexed="true" ma:internalName="mvReceivedTime">
      <xsd:simpleType>
        <xsd:restriction base="dms:DateTime"/>
      </xsd:simpleType>
    </xsd:element>
    <xsd:element name="shClientID" ma:index="14" nillable="true" ma:displayName="Client ID" ma:internalName="shClientID">
      <xsd:simpleType>
        <xsd:restriction base="dms:Text">
          <xsd:maxLength value="255"/>
        </xsd:restriction>
      </xsd:simpleType>
    </xsd:element>
    <xsd:element name="shClientName" ma:index="15" nillable="true" ma:displayName="Client Name" ma:internalName="shClientName">
      <xsd:simpleType>
        <xsd:restriction base="dms:Text">
          <xsd:maxLength value="255"/>
        </xsd:restriction>
      </xsd:simpleType>
    </xsd:element>
    <xsd:element name="shMatterID" ma:index="16" nillable="true" ma:displayName="Matter ID" ma:internalName="shMatterID">
      <xsd:simpleType>
        <xsd:restriction base="dms:Text">
          <xsd:maxLength value="255"/>
        </xsd:restriction>
      </xsd:simpleType>
    </xsd:element>
    <xsd:element name="shMatterName" ma:index="17" nillable="true" ma:displayName="Matter Name" ma:internalName="shMatterName">
      <xsd:simpleType>
        <xsd:restriction base="dms:Text">
          <xsd:maxLength value="255"/>
        </xsd:restriction>
      </xsd:simpleType>
    </xsd:element>
    <xsd:element name="Set_x0020_Effective_x0020_Date" ma:index="18" nillable="true" ma:displayName="Set Effective Date" ma:format="DateOnly" ma:internalName="Set_x0020_Effective_x0020_Date">
      <xsd:simpleType>
        <xsd:restriction base="dms:DateTime"/>
      </xsd:simpleType>
    </xsd:element>
    <xsd:element name="shDocumentStatus" ma:index="19" nillable="true" ma:displayName="Document Status" ma:default="Draft" ma:format="Dropdown" ma:internalName="shDocumentStatus">
      <xsd:simpleType>
        <xsd:restriction base="dms:Choice">
          <xsd:enumeration value="Draft"/>
          <xsd:enumeration value="Final"/>
          <xsd:enumeration value="Received"/>
          <xsd:enumeration value="Served"/>
        </xsd:restriction>
      </xsd:simpleType>
    </xsd:element>
  </xsd:schema>
  <xsd:schema xmlns:xsd="http://www.w3.org/2001/XMLSchema" xmlns:xs="http://www.w3.org/2001/XMLSchema" xmlns:dms="http://schemas.microsoft.com/office/2006/documentManagement/types" xmlns:pc="http://schemas.microsoft.com/office/infopath/2007/PartnerControls" targetNamespace="1483a0f1-2001-4d55-8412-b0df78f8f214" elementFormDefault="qualified">
    <xsd:import namespace="http://schemas.microsoft.com/office/2006/documentManagement/types"/>
    <xsd:import namespace="http://schemas.microsoft.com/office/infopath/2007/PartnerControls"/>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837ee81b-4089-4778-b69b-71c0eb1b7465" ContentTypeId="0x01010061CCE89BF269CC4A9D50ADCE48FB8B6D01" PreviousValue="false"/>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p:properties xmlns:p="http://schemas.microsoft.com/office/2006/metadata/properties" xmlns:xsi="http://www.w3.org/2001/XMLSchema-instance" xmlns:pc="http://schemas.microsoft.com/office/infopath/2007/PartnerControls">
  <documentManagement>
    <shDocumentOwner xmlns="00a5584b-47ac-4283-baa1-0b8b09c17407">
      <UserInfo>
        <DisplayName/>
        <AccountId xsi:nil="true"/>
        <AccountType/>
      </UserInfo>
    </shDocumentOwner>
    <shDocumentDesc xmlns="00a5584b-47ac-4283-baa1-0b8b09c17407" xsi:nil="true"/>
    <shLegacyDocAuthor xmlns="00a5584b-47ac-4283-baa1-0b8b09c17407" xsi:nil="true"/>
    <shLegacyDocID xmlns="00a5584b-47ac-4283-baa1-0b8b09c17407" xsi:nil="true"/>
    <mvReceivedTime xmlns="00a5584b-47ac-4283-baa1-0b8b09c17407" xsi:nil="true"/>
    <shClientID xmlns="00a5584b-47ac-4283-baa1-0b8b09c17407" xsi:nil="true"/>
    <shClientName xmlns="00a5584b-47ac-4283-baa1-0b8b09c17407" xsi:nil="true"/>
    <shMatterID xmlns="00a5584b-47ac-4283-baa1-0b8b09c17407" xsi:nil="true"/>
    <shMatterName xmlns="00a5584b-47ac-4283-baa1-0b8b09c17407" xsi:nil="true"/>
    <Set_x0020_Effective_x0020_Date xmlns="00a5584b-47ac-4283-baa1-0b8b09c17407" xsi:nil="true"/>
    <shDocumentStatus xmlns="00a5584b-47ac-4283-baa1-0b8b09c17407">Draft</shDocumentStatus>
    <_dlc_DocId xmlns="1483a0f1-2001-4d55-8412-b0df78f8f214">C000407-126753375-5857</_dlc_DocId>
    <_dlc_DocIdUrl xmlns="1483a0f1-2001-4d55-8412-b0df78f8f214">
      <Url>https://shoosmiths.sharepoint.com/sites/MichaelCallaghanWorkspace-C000407/_layouts/15/DocIdRedir.aspx?ID=C000407-126753375-5857</Url>
      <Description>C000407-126753375-5857</Description>
    </_dlc_DocIdUrl>
  </documentManagement>
</p:properties>
</file>

<file path=customXml/item7.xml>��
</file>

<file path=customXml/itemProps1.xml><?xml version="1.0" encoding="utf-8"?>
<ds:datastoreItem xmlns:ds="http://schemas.openxmlformats.org/officeDocument/2006/customXml" ds:itemID="{202101E7-D902-400D-A99C-080B0927E0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a5584b-47ac-4283-baa1-0b8b09c17407"/>
    <ds:schemaRef ds:uri="1483a0f1-2001-4d55-8412-b0df78f8f2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846581-5441-4D9D-8289-54D7CC8E9723}">
  <ds:schemaRefs>
    <ds:schemaRef ds:uri="http://schemas.microsoft.com/sharepoint/events"/>
  </ds:schemaRefs>
</ds:datastoreItem>
</file>

<file path=customXml/itemProps3.xml><?xml version="1.0" encoding="utf-8"?>
<ds:datastoreItem xmlns:ds="http://schemas.openxmlformats.org/officeDocument/2006/customXml" ds:itemID="{261156FD-69E6-4E17-AF56-7FE0DAE80D17}">
  <ds:schemaRefs>
    <ds:schemaRef ds:uri="http://schemas.microsoft.com/sharepoint/v3/contenttype/forms"/>
  </ds:schemaRefs>
</ds:datastoreItem>
</file>

<file path=customXml/itemProps4.xml><?xml version="1.0" encoding="utf-8"?>
<ds:datastoreItem xmlns:ds="http://schemas.openxmlformats.org/officeDocument/2006/customXml" ds:itemID="{31C33DAE-D434-49F6-8667-4B82BD258004}">
  <ds:schemaRefs>
    <ds:schemaRef ds:uri="Microsoft.SharePoint.Taxonomy.ContentTypeSync"/>
  </ds:schemaRefs>
</ds:datastoreItem>
</file>

<file path=customXml/itemProps5.xml><?xml version="1.0" encoding="utf-8"?>
<ds:datastoreItem xmlns:ds="http://schemas.openxmlformats.org/officeDocument/2006/customXml" ds:itemID="{CB915A31-2B34-46D9-BE77-7D70E66AD48F}">
  <ds:schemaRefs>
    <ds:schemaRef ds:uri="http://schemas.openxmlformats.org/officeDocument/2006/bibliography"/>
  </ds:schemaRefs>
</ds:datastoreItem>
</file>

<file path=customXml/itemProps6.xml><?xml version="1.0" encoding="utf-8"?>
<ds:datastoreItem xmlns:ds="http://schemas.openxmlformats.org/officeDocument/2006/customXml" ds:itemID="{2E685B1C-BF4A-4BA3-A352-EE66E72039EA}">
  <ds:schemaRefs>
    <ds:schemaRef ds:uri="http://purl.org/dc/dcmitype/"/>
    <ds:schemaRef ds:uri="1483a0f1-2001-4d55-8412-b0df78f8f214"/>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00a5584b-47ac-4283-baa1-0b8b09c17407"/>
    <ds:schemaRef ds:uri="http://schemas.microsoft.com/office/2006/metadata/properties"/>
    <ds:schemaRef ds:uri="http://www.w3.org/XML/1998/namespace"/>
  </ds:schemaRefs>
</ds:datastoreItem>
</file>

<file path=customXml/itemProps7.xml><?xml version="1.0" encoding="utf-8"?>
<ds:datastoreItem xmlns:ds="http://schemas.openxmlformats.org/officeDocument/2006/customXml" ds:itemID="{4CD6612A-F940-49BF-8204-5FA3E716D346}">
  <ds:schemaRefs>
    <ds:schemaRef ds:uri="http://schemas.business-integrity.com/dealbuilder/2006/dictionar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15</Pages>
  <Words>4602</Words>
  <Characters>23660</Characters>
  <Application>Microsoft Office Word</Application>
  <DocSecurity>0</DocSecurity>
  <Lines>525</Lines>
  <Paragraphs>357</Paragraphs>
  <ScaleCrop>false</ScaleCrop>
  <HeadingPairs>
    <vt:vector size="2" baseType="variant">
      <vt:variant>
        <vt:lpstr>Title</vt:lpstr>
      </vt:variant>
      <vt:variant>
        <vt:i4>1</vt:i4>
      </vt:variant>
    </vt:vector>
  </HeadingPairs>
  <TitlesOfParts>
    <vt:vector size="1" baseType="lpstr">
      <vt:lpstr>MCL-LICALTER-07_V1-2.docx</vt:lpstr>
    </vt:vector>
  </TitlesOfParts>
  <Manager/>
  <Company/>
  <LinksUpToDate>false</LinksUpToDate>
  <CharactersWithSpaces>27905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MCL-LICALTER-07_V1-5.docx</dc:title>
  <dc:subject/>
  <dc:creator/>
  <cp:keywords/>
  <dc:description/>
  <cp:lastModifiedBy/>
  <cp:revision>1</cp:revision>
  <dcterms:created xsi:type="dcterms:W3CDTF">2024-04-15T16:27:00Z</dcterms:created>
  <dcterms:modified xsi:type="dcterms:W3CDTF">2025-04-03T11:08:00Z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0x01010061CCE89BF269CC4A9D50ADCE48FB8B6D01001C0EDC38FACD3648A2364F496A827A43</vt:lpwstr>
  </property>
  <property fmtid="{D5CDD505-2E9C-101B-9397-08002B2CF9AE}" pid="3" name="IsMyDocuments">
    <vt:bool>true</vt:bool>
  </property>
  <property fmtid="{D5CDD505-2E9C-101B-9397-08002B2CF9AE}" pid="4" name="_dlc_DocIdItemGuid">
    <vt:lpwstr>d6b69439-8994-499c-a58a-618e4f69e817</vt:lpwstr>
  </property>
  <property fmtid="{D5CDD505-2E9C-101B-9397-08002B2CF9AE}" pid="5" name="mvRef">
    <vt:lpwstr>C000407-126753375-5857\0.1</vt:lpwstr>
  </property>
  <property fmtid="{D5CDD505-2E9C-101B-9397-08002B2CF9AE}" pid="6" name="SH_ClearPeople_DocumentOwner">
    <vt:lpwstr>1</vt:lpwstr>
  </property>
  <property fmtid="{D5CDD505-2E9C-101B-9397-08002B2CF9AE}" pid="7" name="SH_ClearPeople_DocumentDesc">
    <vt:lpwstr>Licences for alterations for model commercial lease</vt:lpwstr>
  </property>
  <property fmtid="{D5CDD505-2E9C-101B-9397-08002B2CF9AE}" pid="8" name="SH_ClearPeople_LegacyDocID">
    <vt:lpwstr/>
  </property>
  <property fmtid="{D5CDD505-2E9C-101B-9397-08002B2CF9AE}" pid="9" name="SH_ClearPeople_LegacyDocAuthor">
    <vt:lpwstr/>
  </property>
  <property fmtid="{D5CDD505-2E9C-101B-9397-08002B2CF9AE}" pid="10" name="SH_ClearPeople_ClientName">
    <vt:lpwstr/>
  </property>
  <property fmtid="{D5CDD505-2E9C-101B-9397-08002B2CF9AE}" pid="11" name="SH_ClearPeople_ClientID">
    <vt:lpwstr/>
  </property>
  <property fmtid="{D5CDD505-2E9C-101B-9397-08002B2CF9AE}" pid="12" name="SH_ClearPeople_MatterName">
    <vt:lpwstr/>
  </property>
  <property fmtid="{D5CDD505-2E9C-101B-9397-08002B2CF9AE}" pid="13" name="SH_ClearPeople_MatterID">
    <vt:lpwstr/>
  </property>
  <property fmtid="{D5CDD505-2E9C-101B-9397-08002B2CF9AE}" pid="14" name="shSetEffectiveDate">
    <vt:lpwstr/>
  </property>
  <property fmtid="{D5CDD505-2E9C-101B-9397-08002B2CF9AE}" pid="15" name="DOCXDOCID">
    <vt:lpwstr>Block DocID</vt:lpwstr>
  </property>
  <property fmtid="{D5CDD505-2E9C-101B-9397-08002B2CF9AE}" pid="16" name="mvTrackingTag">
    <vt:lpwstr/>
  </property>
  <property fmtid="{D5CDD505-2E9C-101B-9397-08002B2CF9AE}" pid="17" name="mvSensitivity">
    <vt:lpwstr/>
  </property>
  <property fmtid="{D5CDD505-2E9C-101B-9397-08002B2CF9AE}" pid="18" name="URL">
    <vt:lpwstr/>
  </property>
  <property fmtid="{D5CDD505-2E9C-101B-9397-08002B2CF9AE}" pid="19" name="mvFrom">
    <vt:lpwstr/>
  </property>
  <property fmtid="{D5CDD505-2E9C-101B-9397-08002B2CF9AE}" pid="20" name="mvBCC">
    <vt:lpwstr/>
  </property>
  <property fmtid="{D5CDD505-2E9C-101B-9397-08002B2CF9AE}" pid="21" name="mvAttach Count">
    <vt:lpwstr/>
  </property>
  <property fmtid="{D5CDD505-2E9C-101B-9397-08002B2CF9AE}" pid="22" name="mvCC">
    <vt:lpwstr/>
  </property>
  <property fmtid="{D5CDD505-2E9C-101B-9397-08002B2CF9AE}" pid="23" name="mvImportance">
    <vt:lpwstr/>
  </property>
  <property fmtid="{D5CDD505-2E9C-101B-9397-08002B2CF9AE}" pid="24" name="mvTo">
    <vt:lpwstr/>
  </property>
  <property fmtid="{D5CDD505-2E9C-101B-9397-08002B2CF9AE}" pid="25" name="mvConversationTopic">
    <vt:lpwstr/>
  </property>
  <property fmtid="{D5CDD505-2E9C-101B-9397-08002B2CF9AE}" pid="26" name="mvMessageID">
    <vt:lpwstr/>
  </property>
  <property fmtid="{D5CDD505-2E9C-101B-9397-08002B2CF9AE}" pid="27" name="mvOriginal Author">
    <vt:lpwstr/>
  </property>
  <property fmtid="{D5CDD505-2E9C-101B-9397-08002B2CF9AE}" pid="28" name="mvOriginal Producer">
    <vt:lpwstr/>
  </property>
  <property fmtid="{D5CDD505-2E9C-101B-9397-08002B2CF9AE}" pid="29" name="SharedWithInternal">
    <vt:lpwstr/>
  </property>
  <property fmtid="{D5CDD505-2E9C-101B-9397-08002B2CF9AE}" pid="30" name="Order">
    <vt:r8>3303600</vt:r8>
  </property>
  <property fmtid="{D5CDD505-2E9C-101B-9397-08002B2CF9AE}" pid="31" name="ComplianceAssetId">
    <vt:lpwstr/>
  </property>
  <property fmtid="{D5CDD505-2E9C-101B-9397-08002B2CF9AE}" pid="32" name="_ExtendedDescription">
    <vt:lpwstr/>
  </property>
  <property fmtid="{D5CDD505-2E9C-101B-9397-08002B2CF9AE}" pid="33" name="TriggerFlowInfo">
    <vt:lpwstr/>
  </property>
  <property fmtid="{D5CDD505-2E9C-101B-9397-08002B2CF9AE}" pid="34" name="shDocumentOwner">
    <vt:lpwstr>13</vt:lpwstr>
  </property>
  <property fmtid="{D5CDD505-2E9C-101B-9397-08002B2CF9AE}" pid="35" name="shDocumentDesc">
    <vt:lpwstr/>
  </property>
  <property fmtid="{D5CDD505-2E9C-101B-9397-08002B2CF9AE}" pid="36" name="shLegacyDocAuthor">
    <vt:lpwstr/>
  </property>
  <property fmtid="{D5CDD505-2E9C-101B-9397-08002B2CF9AE}" pid="37" name="shLegacyDocID">
    <vt:lpwstr/>
  </property>
  <property fmtid="{D5CDD505-2E9C-101B-9397-08002B2CF9AE}" pid="38" name="mvReceivedTime">
    <vt:lpwstr/>
  </property>
  <property fmtid="{D5CDD505-2E9C-101B-9397-08002B2CF9AE}" pid="39" name="shClientID">
    <vt:lpwstr/>
  </property>
  <property fmtid="{D5CDD505-2E9C-101B-9397-08002B2CF9AE}" pid="40" name="shClientName">
    <vt:lpwstr/>
  </property>
  <property fmtid="{D5CDD505-2E9C-101B-9397-08002B2CF9AE}" pid="41" name="shMatterID">
    <vt:lpwstr/>
  </property>
  <property fmtid="{D5CDD505-2E9C-101B-9397-08002B2CF9AE}" pid="42" name="shMatterName">
    <vt:lpwstr/>
  </property>
  <property fmtid="{D5CDD505-2E9C-101B-9397-08002B2CF9AE}" pid="43" name="Set Effective Date">
    <vt:lpwstr/>
  </property>
  <property fmtid="{D5CDD505-2E9C-101B-9397-08002B2CF9AE}" pid="44" name="shDocumentStatus">
    <vt:lpwstr>Draft</vt:lpwstr>
  </property>
</Properties>
</file>