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jc w:val="center"/>
        <w:tblLayout w:type="fixed"/>
        <w:tblLook w:val="0000" w:firstRow="0" w:lastRow="0" w:firstColumn="0" w:lastColumn="0" w:noHBand="0" w:noVBand="0"/>
      </w:tblPr>
      <w:tblGrid>
        <w:gridCol w:w="5640"/>
      </w:tblGrid>
      <w:tr w:rsidR="00956493" w:rsidRPr="00A259DC" w14:paraId="62E57D1F" w14:textId="77777777">
        <w:trPr>
          <w:trHeight w:val="1537"/>
          <w:jc w:val="center"/>
        </w:trPr>
        <w:tc>
          <w:tcPr>
            <w:tcW w:w="5640" w:type="dxa"/>
            <w:tcBorders>
              <w:top w:val="nil"/>
              <w:left w:val="nil"/>
              <w:bottom w:val="single" w:sz="4" w:space="0" w:color="auto"/>
              <w:right w:val="nil"/>
            </w:tcBorders>
            <w:vAlign w:val="bottom"/>
          </w:tcPr>
          <w:p w14:paraId="62E57D1E" w14:textId="77777777" w:rsidR="00956493" w:rsidRPr="00A259DC" w:rsidRDefault="00956493" w:rsidP="007126D6">
            <w:pPr>
              <w:pStyle w:val="SHNormal"/>
            </w:pPr>
            <w:r w:rsidRPr="00A259DC">
              <w:t>Dated</w:t>
            </w:r>
          </w:p>
        </w:tc>
      </w:tr>
      <w:tr w:rsidR="00956493" w:rsidRPr="00A259DC" w14:paraId="62E57D21" w14:textId="77777777">
        <w:trPr>
          <w:trHeight w:hRule="exact" w:val="680"/>
          <w:jc w:val="center"/>
        </w:trPr>
        <w:tc>
          <w:tcPr>
            <w:tcW w:w="5640" w:type="dxa"/>
            <w:tcBorders>
              <w:top w:val="single" w:sz="4" w:space="0" w:color="auto"/>
              <w:left w:val="nil"/>
              <w:bottom w:val="nil"/>
              <w:right w:val="nil"/>
            </w:tcBorders>
          </w:tcPr>
          <w:p w14:paraId="62E57D20" w14:textId="77777777" w:rsidR="00956493" w:rsidRPr="00A259DC" w:rsidRDefault="00956493" w:rsidP="007126D6">
            <w:pPr>
              <w:pStyle w:val="SHNormal"/>
            </w:pPr>
          </w:p>
        </w:tc>
      </w:tr>
      <w:tr w:rsidR="00956493" w:rsidRPr="00A259DC" w14:paraId="62E57D2E" w14:textId="77777777">
        <w:trPr>
          <w:trHeight w:val="4605"/>
          <w:jc w:val="center"/>
        </w:trPr>
        <w:tc>
          <w:tcPr>
            <w:tcW w:w="5640" w:type="dxa"/>
            <w:tcBorders>
              <w:top w:val="nil"/>
              <w:left w:val="nil"/>
              <w:right w:val="nil"/>
            </w:tcBorders>
            <w:vAlign w:val="center"/>
          </w:tcPr>
          <w:p w14:paraId="62E57D22" w14:textId="77777777" w:rsidR="00956493" w:rsidRPr="002C60A5" w:rsidRDefault="00956493" w:rsidP="007126D6">
            <w:pPr>
              <w:pStyle w:val="SHNormal"/>
              <w:jc w:val="center"/>
            </w:pPr>
            <w:r w:rsidRPr="00A259DC">
              <w:t>[LANDLORD]</w:t>
            </w:r>
          </w:p>
          <w:p w14:paraId="62E57D23" w14:textId="77777777" w:rsidR="00956493" w:rsidRPr="002C60A5" w:rsidRDefault="00956493" w:rsidP="007126D6">
            <w:pPr>
              <w:pStyle w:val="SHNormal"/>
              <w:jc w:val="center"/>
            </w:pPr>
            <w:r w:rsidRPr="00A259DC">
              <w:t>and</w:t>
            </w:r>
          </w:p>
          <w:p w14:paraId="62E57D24" w14:textId="77777777" w:rsidR="00956493" w:rsidRPr="002C60A5" w:rsidRDefault="00956493" w:rsidP="007126D6">
            <w:pPr>
              <w:pStyle w:val="SHNormal"/>
              <w:jc w:val="center"/>
            </w:pPr>
            <w:r w:rsidRPr="00A259DC">
              <w:t>[TENANT]</w:t>
            </w:r>
          </w:p>
          <w:p w14:paraId="62E57D25" w14:textId="77777777" w:rsidR="009E3EA8" w:rsidRPr="002C60A5" w:rsidRDefault="009E3EA8" w:rsidP="007126D6">
            <w:pPr>
              <w:pStyle w:val="SHNormal"/>
              <w:jc w:val="center"/>
            </w:pPr>
            <w:r w:rsidRPr="00A259DC">
              <w:t>and</w:t>
            </w:r>
          </w:p>
          <w:p w14:paraId="62E57D26" w14:textId="77777777" w:rsidR="009E3EA8" w:rsidRPr="002C60A5" w:rsidRDefault="009E3EA8" w:rsidP="007126D6">
            <w:pPr>
              <w:pStyle w:val="SHNormal"/>
              <w:jc w:val="center"/>
            </w:pPr>
            <w:r w:rsidRPr="00A259DC">
              <w:t>[UNDERTENANT]</w:t>
            </w:r>
          </w:p>
          <w:p w14:paraId="62E57D27" w14:textId="77777777" w:rsidR="00956493" w:rsidRPr="002C60A5" w:rsidRDefault="00721DDE" w:rsidP="007126D6">
            <w:pPr>
              <w:pStyle w:val="SHNormal"/>
              <w:jc w:val="center"/>
            </w:pPr>
            <w:r w:rsidRPr="00A259DC">
              <w:t>a</w:t>
            </w:r>
            <w:r w:rsidR="00956493" w:rsidRPr="00A259DC">
              <w:t>nd</w:t>
            </w:r>
          </w:p>
          <w:p w14:paraId="62E57D28" w14:textId="714325D1" w:rsidR="00721DDE" w:rsidRPr="002C60A5" w:rsidRDefault="00721DDE" w:rsidP="007126D6">
            <w:pPr>
              <w:pStyle w:val="SHNormal"/>
              <w:jc w:val="center"/>
            </w:pPr>
            <w:r w:rsidRPr="00A259DC">
              <w:t>[</w:t>
            </w:r>
            <w:r w:rsidR="009E3EA8" w:rsidRPr="00A259DC">
              <w:t>UNDER</w:t>
            </w:r>
            <w:r w:rsidRPr="00A259DC">
              <w:t>TENANT</w:t>
            </w:r>
            <w:r w:rsidR="000444D5">
              <w:t>’</w:t>
            </w:r>
            <w:r w:rsidRPr="00A259DC">
              <w:t>S GUARANTOR]</w:t>
            </w:r>
          </w:p>
          <w:p w14:paraId="62E57D29" w14:textId="77777777" w:rsidR="00721DDE" w:rsidRPr="002C60A5" w:rsidRDefault="00721DDE" w:rsidP="007126D6">
            <w:pPr>
              <w:pStyle w:val="SHNormal"/>
              <w:jc w:val="center"/>
            </w:pPr>
            <w:r w:rsidRPr="00A259DC">
              <w:t>and</w:t>
            </w:r>
          </w:p>
          <w:p w14:paraId="62E57D2A" w14:textId="77777777" w:rsidR="00B71C29" w:rsidRPr="002C60A5" w:rsidRDefault="00B71C29" w:rsidP="007126D6">
            <w:pPr>
              <w:pStyle w:val="SHNormal"/>
              <w:jc w:val="center"/>
            </w:pPr>
            <w:r w:rsidRPr="00A259DC">
              <w:t>[ASSIGNEE]</w:t>
            </w:r>
          </w:p>
          <w:p w14:paraId="62E57D2B" w14:textId="77777777" w:rsidR="00B71C29" w:rsidRPr="002C60A5" w:rsidRDefault="00B71C29" w:rsidP="007126D6">
            <w:pPr>
              <w:pStyle w:val="SHNormal"/>
              <w:jc w:val="center"/>
            </w:pPr>
            <w:r w:rsidRPr="00A259DC">
              <w:t>and</w:t>
            </w:r>
          </w:p>
          <w:p w14:paraId="62E57D2C" w14:textId="26D41805" w:rsidR="00956493" w:rsidRPr="002C60A5" w:rsidRDefault="00721DDE" w:rsidP="007126D6">
            <w:pPr>
              <w:pStyle w:val="SHNormal"/>
              <w:jc w:val="center"/>
            </w:pPr>
            <w:r w:rsidRPr="00A259DC">
              <w:t>[ASSIGNEE</w:t>
            </w:r>
            <w:r w:rsidR="000444D5">
              <w:t>’</w:t>
            </w:r>
            <w:r w:rsidRPr="00A259DC">
              <w:t xml:space="preserve">S </w:t>
            </w:r>
            <w:r w:rsidR="00956493" w:rsidRPr="00A259DC">
              <w:t>GUARANTOR]</w:t>
            </w:r>
          </w:p>
          <w:p w14:paraId="62E57D2D" w14:textId="77777777" w:rsidR="00956493" w:rsidRPr="00A259DC" w:rsidRDefault="00956493" w:rsidP="007126D6">
            <w:pPr>
              <w:pStyle w:val="SHNormal"/>
              <w:jc w:val="center"/>
            </w:pPr>
          </w:p>
        </w:tc>
      </w:tr>
      <w:tr w:rsidR="00956493" w:rsidRPr="00A259DC" w14:paraId="62E57D30" w14:textId="77777777">
        <w:trPr>
          <w:trHeight w:val="340"/>
          <w:jc w:val="center"/>
        </w:trPr>
        <w:tc>
          <w:tcPr>
            <w:tcW w:w="5640" w:type="dxa"/>
            <w:tcBorders>
              <w:top w:val="single" w:sz="4" w:space="0" w:color="auto"/>
              <w:left w:val="nil"/>
              <w:bottom w:val="nil"/>
              <w:right w:val="nil"/>
            </w:tcBorders>
          </w:tcPr>
          <w:p w14:paraId="62E57D2F" w14:textId="77777777" w:rsidR="00956493" w:rsidRPr="00A259DC" w:rsidRDefault="00956493" w:rsidP="007126D6">
            <w:pPr>
              <w:pStyle w:val="SHNormal"/>
              <w:jc w:val="center"/>
            </w:pPr>
          </w:p>
        </w:tc>
      </w:tr>
      <w:tr w:rsidR="00956493" w:rsidRPr="00A259DC" w14:paraId="62E57D33" w14:textId="77777777">
        <w:trPr>
          <w:trHeight w:val="312"/>
          <w:jc w:val="center"/>
        </w:trPr>
        <w:tc>
          <w:tcPr>
            <w:tcW w:w="5640" w:type="dxa"/>
            <w:tcBorders>
              <w:top w:val="nil"/>
              <w:left w:val="nil"/>
              <w:right w:val="nil"/>
            </w:tcBorders>
          </w:tcPr>
          <w:p w14:paraId="62E57D31" w14:textId="77777777" w:rsidR="00956493" w:rsidRPr="00A51904" w:rsidRDefault="00B71C29" w:rsidP="007126D6">
            <w:pPr>
              <w:pStyle w:val="SHNormal"/>
              <w:jc w:val="center"/>
              <w:rPr>
                <w:b/>
              </w:rPr>
            </w:pPr>
            <w:r w:rsidRPr="00A51904">
              <w:rPr>
                <w:b/>
              </w:rPr>
              <w:t>LICENCE TO ASSIGN</w:t>
            </w:r>
            <w:r w:rsidR="00E1059D" w:rsidRPr="00A51904">
              <w:rPr>
                <w:b/>
              </w:rPr>
              <w:t xml:space="preserve"> </w:t>
            </w:r>
            <w:r w:rsidR="00061A0F" w:rsidRPr="00A51904">
              <w:rPr>
                <w:b/>
              </w:rPr>
              <w:t>UNDERLEASE</w:t>
            </w:r>
          </w:p>
          <w:p w14:paraId="62E57D32" w14:textId="77777777" w:rsidR="00956493" w:rsidRPr="002C60A5" w:rsidRDefault="00956493" w:rsidP="007126D6">
            <w:pPr>
              <w:pStyle w:val="SHNormal"/>
              <w:jc w:val="center"/>
            </w:pPr>
            <w:r w:rsidRPr="002C60A5">
              <w:t xml:space="preserve">Relating to premises known as </w:t>
            </w:r>
            <w:r w:rsidR="00B71C29" w:rsidRPr="002C60A5">
              <w:t>[DESCRIPTION]</w:t>
            </w:r>
          </w:p>
        </w:tc>
      </w:tr>
      <w:tr w:rsidR="00956493" w:rsidRPr="00A259DC" w14:paraId="62E57D35" w14:textId="77777777">
        <w:trPr>
          <w:trHeight w:val="340"/>
          <w:jc w:val="center"/>
        </w:trPr>
        <w:tc>
          <w:tcPr>
            <w:tcW w:w="5640" w:type="dxa"/>
            <w:tcBorders>
              <w:top w:val="nil"/>
              <w:left w:val="nil"/>
              <w:bottom w:val="single" w:sz="4" w:space="0" w:color="auto"/>
              <w:right w:val="nil"/>
            </w:tcBorders>
          </w:tcPr>
          <w:p w14:paraId="62E57D34" w14:textId="77777777" w:rsidR="00956493" w:rsidRPr="00A259DC" w:rsidRDefault="00956493" w:rsidP="007126D6">
            <w:pPr>
              <w:pStyle w:val="SHNormal"/>
              <w:jc w:val="center"/>
            </w:pPr>
          </w:p>
        </w:tc>
      </w:tr>
      <w:tr w:rsidR="00956493" w:rsidRPr="00A259DC" w14:paraId="62E57D37" w14:textId="77777777">
        <w:trPr>
          <w:trHeight w:val="340"/>
          <w:jc w:val="center"/>
        </w:trPr>
        <w:tc>
          <w:tcPr>
            <w:tcW w:w="5640" w:type="dxa"/>
            <w:tcBorders>
              <w:top w:val="nil"/>
              <w:left w:val="nil"/>
              <w:bottom w:val="nil"/>
              <w:right w:val="nil"/>
            </w:tcBorders>
          </w:tcPr>
          <w:p w14:paraId="62E57D36" w14:textId="77777777" w:rsidR="00956493" w:rsidRPr="002C60A5" w:rsidRDefault="00956493" w:rsidP="007126D6">
            <w:pPr>
              <w:pStyle w:val="SHNormal"/>
              <w:jc w:val="center"/>
            </w:pPr>
            <w:r w:rsidRPr="00A259DC">
              <w:t>(</w:t>
            </w:r>
            <w:r w:rsidR="00721DDE" w:rsidRPr="00A259DC">
              <w:t>New</w:t>
            </w:r>
            <w:r w:rsidR="00B71C29" w:rsidRPr="00A259DC">
              <w:t xml:space="preserve"> tenancy</w:t>
            </w:r>
            <w:r w:rsidRPr="00A259DC">
              <w:t>)</w:t>
            </w:r>
          </w:p>
        </w:tc>
      </w:tr>
    </w:tbl>
    <w:p w14:paraId="62E57D38" w14:textId="77777777" w:rsidR="00956493" w:rsidRPr="00A259DC" w:rsidRDefault="00956493" w:rsidP="007126D6">
      <w:pPr>
        <w:pStyle w:val="SHNormal"/>
      </w:pPr>
    </w:p>
    <w:p w14:paraId="62E57D39" w14:textId="77777777" w:rsidR="00F01771" w:rsidRPr="00A259DC" w:rsidRDefault="00F01771" w:rsidP="007126D6">
      <w:pPr>
        <w:pStyle w:val="SHNormal"/>
        <w:sectPr w:rsidR="00F01771" w:rsidRPr="00A259DC" w:rsidSect="007126D6">
          <w:footerReference w:type="default" r:id="rId13"/>
          <w:footerReference w:type="first" r:id="rId14"/>
          <w:pgSz w:w="11907" w:h="16839" w:code="9"/>
          <w:pgMar w:top="1417" w:right="1417" w:bottom="1417" w:left="1417" w:header="709" w:footer="709" w:gutter="0"/>
          <w:paperSrc w:first="15" w:other="15"/>
          <w:cols w:space="708"/>
          <w:docGrid w:linePitch="360"/>
        </w:sectPr>
      </w:pPr>
    </w:p>
    <w:p w14:paraId="62E57D3A" w14:textId="77777777" w:rsidR="00956493" w:rsidRPr="00A259DC" w:rsidRDefault="00956493" w:rsidP="007126D6">
      <w:pPr>
        <w:pStyle w:val="SHNormal"/>
        <w:jc w:val="center"/>
        <w:rPr>
          <w:b/>
        </w:rPr>
      </w:pPr>
      <w:r w:rsidRPr="00A259DC">
        <w:rPr>
          <w:b/>
        </w:rPr>
        <w:lastRenderedPageBreak/>
        <w:t>CONTENTS</w:t>
      </w:r>
    </w:p>
    <w:p w14:paraId="62E57D3B" w14:textId="77C14AD2" w:rsidR="00956493" w:rsidRPr="002C60A5" w:rsidRDefault="002C60A5" w:rsidP="00B05403">
      <w:pPr>
        <w:pStyle w:val="Body"/>
        <w:tabs>
          <w:tab w:val="clear" w:pos="851"/>
          <w:tab w:val="clear" w:pos="1701"/>
          <w:tab w:val="clear" w:pos="1843"/>
          <w:tab w:val="clear" w:pos="2551"/>
          <w:tab w:val="clear" w:pos="3119"/>
          <w:tab w:val="clear" w:pos="3402"/>
          <w:tab w:val="clear" w:pos="4253"/>
          <w:tab w:val="clear" w:pos="5102"/>
          <w:tab w:val="right" w:pos="9072"/>
        </w:tabs>
      </w:pPr>
      <w:r w:rsidRPr="00A259DC">
        <w:rPr>
          <w:b/>
        </w:rPr>
        <w:t>Clause</w:t>
      </w:r>
      <w:r w:rsidRPr="00A259DC">
        <w:rPr>
          <w:b/>
        </w:rPr>
        <w:tab/>
        <w:t>Page</w:t>
      </w:r>
    </w:p>
    <w:p w14:paraId="5A842D27" w14:textId="77777777" w:rsidR="00B36592" w:rsidRDefault="00B05403">
      <w:pPr>
        <w:pStyle w:val="TOC1"/>
        <w:rPr>
          <w:rFonts w:asciiTheme="minorHAnsi" w:eastAsiaTheme="minorEastAsia" w:hAnsiTheme="minorHAnsi" w:cstheme="minorBidi"/>
          <w:b w:val="0"/>
          <w:noProof/>
          <w:sz w:val="22"/>
          <w:szCs w:val="22"/>
        </w:rPr>
      </w:pPr>
      <w:r>
        <w:fldChar w:fldCharType="begin"/>
      </w:r>
      <w:r>
        <w:instrText xml:space="preserve"> TOC \o "1-9" \h \z \t "SH Heading 1,1,SH Schedule Heading,3,SH Schedule Sub Heading,4,SH Part,5,SH Appendix Heading,6,SH Appendix Sub Heading,7" </w:instrText>
      </w:r>
      <w:r>
        <w:fldChar w:fldCharType="separate"/>
      </w:r>
      <w:hyperlink w:anchor="_Toc6302085" w:history="1">
        <w:r w:rsidR="00B36592" w:rsidRPr="00BC289D">
          <w:rPr>
            <w:rStyle w:val="Hyperlink"/>
            <w:noProof/>
          </w:rPr>
          <w:t>1.</w:t>
        </w:r>
        <w:r w:rsidR="00B36592">
          <w:rPr>
            <w:rFonts w:asciiTheme="minorHAnsi" w:eastAsiaTheme="minorEastAsia" w:hAnsiTheme="minorHAnsi" w:cstheme="minorBidi"/>
            <w:b w:val="0"/>
            <w:noProof/>
            <w:sz w:val="22"/>
            <w:szCs w:val="22"/>
          </w:rPr>
          <w:tab/>
        </w:r>
        <w:r w:rsidR="00B36592" w:rsidRPr="00BC289D">
          <w:rPr>
            <w:rStyle w:val="Hyperlink"/>
            <w:noProof/>
          </w:rPr>
          <w:t>Definitions</w:t>
        </w:r>
        <w:r w:rsidR="00B36592">
          <w:rPr>
            <w:noProof/>
            <w:webHidden/>
          </w:rPr>
          <w:tab/>
        </w:r>
        <w:r w:rsidR="00B36592">
          <w:rPr>
            <w:noProof/>
            <w:webHidden/>
          </w:rPr>
          <w:fldChar w:fldCharType="begin"/>
        </w:r>
        <w:r w:rsidR="00B36592">
          <w:rPr>
            <w:noProof/>
            <w:webHidden/>
          </w:rPr>
          <w:instrText xml:space="preserve"> PAGEREF _Toc6302085 \h </w:instrText>
        </w:r>
        <w:r w:rsidR="00B36592">
          <w:rPr>
            <w:noProof/>
            <w:webHidden/>
          </w:rPr>
        </w:r>
        <w:r w:rsidR="00B36592">
          <w:rPr>
            <w:noProof/>
            <w:webHidden/>
          </w:rPr>
          <w:fldChar w:fldCharType="separate"/>
        </w:r>
        <w:r w:rsidR="00B36592">
          <w:rPr>
            <w:noProof/>
            <w:webHidden/>
          </w:rPr>
          <w:t>1</w:t>
        </w:r>
        <w:r w:rsidR="00B36592">
          <w:rPr>
            <w:noProof/>
            <w:webHidden/>
          </w:rPr>
          <w:fldChar w:fldCharType="end"/>
        </w:r>
      </w:hyperlink>
    </w:p>
    <w:p w14:paraId="1BC525AF" w14:textId="77777777" w:rsidR="00B36592" w:rsidRDefault="00000000">
      <w:pPr>
        <w:pStyle w:val="TOC1"/>
        <w:rPr>
          <w:rFonts w:asciiTheme="minorHAnsi" w:eastAsiaTheme="minorEastAsia" w:hAnsiTheme="minorHAnsi" w:cstheme="minorBidi"/>
          <w:b w:val="0"/>
          <w:noProof/>
          <w:sz w:val="22"/>
          <w:szCs w:val="22"/>
        </w:rPr>
      </w:pPr>
      <w:hyperlink w:anchor="_Toc6302086" w:history="1">
        <w:r w:rsidR="00B36592" w:rsidRPr="00BC289D">
          <w:rPr>
            <w:rStyle w:val="Hyperlink"/>
            <w:noProof/>
          </w:rPr>
          <w:t>2.</w:t>
        </w:r>
        <w:r w:rsidR="00B36592">
          <w:rPr>
            <w:rFonts w:asciiTheme="minorHAnsi" w:eastAsiaTheme="minorEastAsia" w:hAnsiTheme="minorHAnsi" w:cstheme="minorBidi"/>
            <w:b w:val="0"/>
            <w:noProof/>
            <w:sz w:val="22"/>
            <w:szCs w:val="22"/>
          </w:rPr>
          <w:tab/>
        </w:r>
        <w:r w:rsidR="00B36592" w:rsidRPr="00BC289D">
          <w:rPr>
            <w:rStyle w:val="Hyperlink"/>
            <w:noProof/>
          </w:rPr>
          <w:t>Interpretation</w:t>
        </w:r>
        <w:r w:rsidR="00B36592">
          <w:rPr>
            <w:noProof/>
            <w:webHidden/>
          </w:rPr>
          <w:tab/>
        </w:r>
        <w:r w:rsidR="00B36592">
          <w:rPr>
            <w:noProof/>
            <w:webHidden/>
          </w:rPr>
          <w:fldChar w:fldCharType="begin"/>
        </w:r>
        <w:r w:rsidR="00B36592">
          <w:rPr>
            <w:noProof/>
            <w:webHidden/>
          </w:rPr>
          <w:instrText xml:space="preserve"> PAGEREF _Toc6302086 \h </w:instrText>
        </w:r>
        <w:r w:rsidR="00B36592">
          <w:rPr>
            <w:noProof/>
            <w:webHidden/>
          </w:rPr>
        </w:r>
        <w:r w:rsidR="00B36592">
          <w:rPr>
            <w:noProof/>
            <w:webHidden/>
          </w:rPr>
          <w:fldChar w:fldCharType="separate"/>
        </w:r>
        <w:r w:rsidR="00B36592">
          <w:rPr>
            <w:noProof/>
            <w:webHidden/>
          </w:rPr>
          <w:t>3</w:t>
        </w:r>
        <w:r w:rsidR="00B36592">
          <w:rPr>
            <w:noProof/>
            <w:webHidden/>
          </w:rPr>
          <w:fldChar w:fldCharType="end"/>
        </w:r>
      </w:hyperlink>
    </w:p>
    <w:p w14:paraId="75436F5B" w14:textId="77777777" w:rsidR="00B36592" w:rsidRDefault="00000000">
      <w:pPr>
        <w:pStyle w:val="TOC1"/>
        <w:rPr>
          <w:rFonts w:asciiTheme="minorHAnsi" w:eastAsiaTheme="minorEastAsia" w:hAnsiTheme="minorHAnsi" w:cstheme="minorBidi"/>
          <w:b w:val="0"/>
          <w:noProof/>
          <w:sz w:val="22"/>
          <w:szCs w:val="22"/>
        </w:rPr>
      </w:pPr>
      <w:hyperlink w:anchor="_Toc6302087" w:history="1">
        <w:r w:rsidR="00B36592" w:rsidRPr="00BC289D">
          <w:rPr>
            <w:rStyle w:val="Hyperlink"/>
            <w:noProof/>
          </w:rPr>
          <w:t>3.</w:t>
        </w:r>
        <w:r w:rsidR="00B36592">
          <w:rPr>
            <w:rFonts w:asciiTheme="minorHAnsi" w:eastAsiaTheme="minorEastAsia" w:hAnsiTheme="minorHAnsi" w:cstheme="minorBidi"/>
            <w:b w:val="0"/>
            <w:noProof/>
            <w:sz w:val="22"/>
            <w:szCs w:val="22"/>
          </w:rPr>
          <w:tab/>
        </w:r>
        <w:r w:rsidR="00B36592" w:rsidRPr="00BC289D">
          <w:rPr>
            <w:rStyle w:val="Hyperlink"/>
            <w:noProof/>
          </w:rPr>
          <w:t>Licence to assign</w:t>
        </w:r>
        <w:r w:rsidR="00B36592">
          <w:rPr>
            <w:noProof/>
            <w:webHidden/>
          </w:rPr>
          <w:tab/>
        </w:r>
        <w:r w:rsidR="00B36592">
          <w:rPr>
            <w:noProof/>
            <w:webHidden/>
          </w:rPr>
          <w:fldChar w:fldCharType="begin"/>
        </w:r>
        <w:r w:rsidR="00B36592">
          <w:rPr>
            <w:noProof/>
            <w:webHidden/>
          </w:rPr>
          <w:instrText xml:space="preserve"> PAGEREF _Toc6302087 \h </w:instrText>
        </w:r>
        <w:r w:rsidR="00B36592">
          <w:rPr>
            <w:noProof/>
            <w:webHidden/>
          </w:rPr>
        </w:r>
        <w:r w:rsidR="00B36592">
          <w:rPr>
            <w:noProof/>
            <w:webHidden/>
          </w:rPr>
          <w:fldChar w:fldCharType="separate"/>
        </w:r>
        <w:r w:rsidR="00B36592">
          <w:rPr>
            <w:noProof/>
            <w:webHidden/>
          </w:rPr>
          <w:t>4</w:t>
        </w:r>
        <w:r w:rsidR="00B36592">
          <w:rPr>
            <w:noProof/>
            <w:webHidden/>
          </w:rPr>
          <w:fldChar w:fldCharType="end"/>
        </w:r>
      </w:hyperlink>
    </w:p>
    <w:p w14:paraId="3713EC85" w14:textId="77777777" w:rsidR="00B36592" w:rsidRDefault="00000000">
      <w:pPr>
        <w:pStyle w:val="TOC1"/>
        <w:rPr>
          <w:rFonts w:asciiTheme="minorHAnsi" w:eastAsiaTheme="minorEastAsia" w:hAnsiTheme="minorHAnsi" w:cstheme="minorBidi"/>
          <w:b w:val="0"/>
          <w:noProof/>
          <w:sz w:val="22"/>
          <w:szCs w:val="22"/>
        </w:rPr>
      </w:pPr>
      <w:hyperlink w:anchor="_Toc6302088" w:history="1">
        <w:r w:rsidR="00B36592" w:rsidRPr="00BC289D">
          <w:rPr>
            <w:rStyle w:val="Hyperlink"/>
            <w:noProof/>
          </w:rPr>
          <w:t>4.</w:t>
        </w:r>
        <w:r w:rsidR="00B36592">
          <w:rPr>
            <w:rFonts w:asciiTheme="minorHAnsi" w:eastAsiaTheme="minorEastAsia" w:hAnsiTheme="minorHAnsi" w:cstheme="minorBidi"/>
            <w:b w:val="0"/>
            <w:noProof/>
            <w:sz w:val="22"/>
            <w:szCs w:val="22"/>
          </w:rPr>
          <w:tab/>
        </w:r>
        <w:r w:rsidR="00B36592" w:rsidRPr="00BC289D">
          <w:rPr>
            <w:rStyle w:val="Hyperlink"/>
            <w:noProof/>
          </w:rPr>
          <w:t>Assignee’s obligations</w:t>
        </w:r>
        <w:r w:rsidR="00B36592">
          <w:rPr>
            <w:noProof/>
            <w:webHidden/>
          </w:rPr>
          <w:tab/>
        </w:r>
        <w:r w:rsidR="00B36592">
          <w:rPr>
            <w:noProof/>
            <w:webHidden/>
          </w:rPr>
          <w:fldChar w:fldCharType="begin"/>
        </w:r>
        <w:r w:rsidR="00B36592">
          <w:rPr>
            <w:noProof/>
            <w:webHidden/>
          </w:rPr>
          <w:instrText xml:space="preserve"> PAGEREF _Toc6302088 \h </w:instrText>
        </w:r>
        <w:r w:rsidR="00B36592">
          <w:rPr>
            <w:noProof/>
            <w:webHidden/>
          </w:rPr>
        </w:r>
        <w:r w:rsidR="00B36592">
          <w:rPr>
            <w:noProof/>
            <w:webHidden/>
          </w:rPr>
          <w:fldChar w:fldCharType="separate"/>
        </w:r>
        <w:r w:rsidR="00B36592">
          <w:rPr>
            <w:noProof/>
            <w:webHidden/>
          </w:rPr>
          <w:t>4</w:t>
        </w:r>
        <w:r w:rsidR="00B36592">
          <w:rPr>
            <w:noProof/>
            <w:webHidden/>
          </w:rPr>
          <w:fldChar w:fldCharType="end"/>
        </w:r>
      </w:hyperlink>
    </w:p>
    <w:p w14:paraId="12658AE7" w14:textId="77777777" w:rsidR="00B36592" w:rsidRDefault="00000000">
      <w:pPr>
        <w:pStyle w:val="TOC1"/>
        <w:rPr>
          <w:rFonts w:asciiTheme="minorHAnsi" w:eastAsiaTheme="minorEastAsia" w:hAnsiTheme="minorHAnsi" w:cstheme="minorBidi"/>
          <w:b w:val="0"/>
          <w:noProof/>
          <w:sz w:val="22"/>
          <w:szCs w:val="22"/>
        </w:rPr>
      </w:pPr>
      <w:hyperlink w:anchor="_Toc6302089" w:history="1">
        <w:r w:rsidR="00B36592" w:rsidRPr="00BC289D">
          <w:rPr>
            <w:rStyle w:val="Hyperlink"/>
            <w:noProof/>
          </w:rPr>
          <w:t>5.</w:t>
        </w:r>
        <w:r w:rsidR="00B36592">
          <w:rPr>
            <w:rFonts w:asciiTheme="minorHAnsi" w:eastAsiaTheme="minorEastAsia" w:hAnsiTheme="minorHAnsi" w:cstheme="minorBidi"/>
            <w:b w:val="0"/>
            <w:noProof/>
            <w:sz w:val="22"/>
            <w:szCs w:val="22"/>
          </w:rPr>
          <w:tab/>
        </w:r>
        <w:r w:rsidR="00B36592" w:rsidRPr="00BC289D">
          <w:rPr>
            <w:rStyle w:val="Hyperlink"/>
            <w:noProof/>
          </w:rPr>
          <w:t>Undertenant’s obligations</w:t>
        </w:r>
        <w:r w:rsidR="00B36592">
          <w:rPr>
            <w:noProof/>
            <w:webHidden/>
          </w:rPr>
          <w:tab/>
        </w:r>
        <w:r w:rsidR="00B36592">
          <w:rPr>
            <w:noProof/>
            <w:webHidden/>
          </w:rPr>
          <w:fldChar w:fldCharType="begin"/>
        </w:r>
        <w:r w:rsidR="00B36592">
          <w:rPr>
            <w:noProof/>
            <w:webHidden/>
          </w:rPr>
          <w:instrText xml:space="preserve"> PAGEREF _Toc6302089 \h </w:instrText>
        </w:r>
        <w:r w:rsidR="00B36592">
          <w:rPr>
            <w:noProof/>
            <w:webHidden/>
          </w:rPr>
        </w:r>
        <w:r w:rsidR="00B36592">
          <w:rPr>
            <w:noProof/>
            <w:webHidden/>
          </w:rPr>
          <w:fldChar w:fldCharType="separate"/>
        </w:r>
        <w:r w:rsidR="00B36592">
          <w:rPr>
            <w:noProof/>
            <w:webHidden/>
          </w:rPr>
          <w:t>4</w:t>
        </w:r>
        <w:r w:rsidR="00B36592">
          <w:rPr>
            <w:noProof/>
            <w:webHidden/>
          </w:rPr>
          <w:fldChar w:fldCharType="end"/>
        </w:r>
      </w:hyperlink>
    </w:p>
    <w:p w14:paraId="5C8E7890" w14:textId="77777777" w:rsidR="00B36592" w:rsidRDefault="00000000">
      <w:pPr>
        <w:pStyle w:val="TOC1"/>
        <w:rPr>
          <w:rFonts w:asciiTheme="minorHAnsi" w:eastAsiaTheme="minorEastAsia" w:hAnsiTheme="minorHAnsi" w:cstheme="minorBidi"/>
          <w:b w:val="0"/>
          <w:noProof/>
          <w:sz w:val="22"/>
          <w:szCs w:val="22"/>
        </w:rPr>
      </w:pPr>
      <w:hyperlink w:anchor="_Toc6302090" w:history="1">
        <w:r w:rsidR="00B36592" w:rsidRPr="00BC289D">
          <w:rPr>
            <w:rStyle w:val="Hyperlink"/>
            <w:noProof/>
          </w:rPr>
          <w:t>6.</w:t>
        </w:r>
        <w:r w:rsidR="00B36592">
          <w:rPr>
            <w:rFonts w:asciiTheme="minorHAnsi" w:eastAsiaTheme="minorEastAsia" w:hAnsiTheme="minorHAnsi" w:cstheme="minorBidi"/>
            <w:b w:val="0"/>
            <w:noProof/>
            <w:sz w:val="22"/>
            <w:szCs w:val="22"/>
          </w:rPr>
          <w:tab/>
        </w:r>
        <w:r w:rsidR="00B36592" w:rsidRPr="00BC289D">
          <w:rPr>
            <w:rStyle w:val="Hyperlink"/>
            <w:noProof/>
          </w:rPr>
          <w:t>[Assignee’s Guarantor</w:t>
        </w:r>
        <w:r w:rsidR="00B36592">
          <w:rPr>
            <w:noProof/>
            <w:webHidden/>
          </w:rPr>
          <w:tab/>
        </w:r>
        <w:r w:rsidR="00B36592">
          <w:rPr>
            <w:noProof/>
            <w:webHidden/>
          </w:rPr>
          <w:fldChar w:fldCharType="begin"/>
        </w:r>
        <w:r w:rsidR="00B36592">
          <w:rPr>
            <w:noProof/>
            <w:webHidden/>
          </w:rPr>
          <w:instrText xml:space="preserve"> PAGEREF _Toc6302090 \h </w:instrText>
        </w:r>
        <w:r w:rsidR="00B36592">
          <w:rPr>
            <w:noProof/>
            <w:webHidden/>
          </w:rPr>
        </w:r>
        <w:r w:rsidR="00B36592">
          <w:rPr>
            <w:noProof/>
            <w:webHidden/>
          </w:rPr>
          <w:fldChar w:fldCharType="separate"/>
        </w:r>
        <w:r w:rsidR="00B36592">
          <w:rPr>
            <w:noProof/>
            <w:webHidden/>
          </w:rPr>
          <w:t>5</w:t>
        </w:r>
        <w:r w:rsidR="00B36592">
          <w:rPr>
            <w:noProof/>
            <w:webHidden/>
          </w:rPr>
          <w:fldChar w:fldCharType="end"/>
        </w:r>
      </w:hyperlink>
    </w:p>
    <w:p w14:paraId="60B41270" w14:textId="77777777" w:rsidR="00B36592" w:rsidRDefault="00000000">
      <w:pPr>
        <w:pStyle w:val="TOC1"/>
        <w:rPr>
          <w:rFonts w:asciiTheme="minorHAnsi" w:eastAsiaTheme="minorEastAsia" w:hAnsiTheme="minorHAnsi" w:cstheme="minorBidi"/>
          <w:b w:val="0"/>
          <w:noProof/>
          <w:sz w:val="22"/>
          <w:szCs w:val="22"/>
        </w:rPr>
      </w:pPr>
      <w:hyperlink w:anchor="_Toc6302091" w:history="1">
        <w:r w:rsidR="00B36592" w:rsidRPr="00BC289D">
          <w:rPr>
            <w:rStyle w:val="Hyperlink"/>
            <w:noProof/>
          </w:rPr>
          <w:t>7.</w:t>
        </w:r>
        <w:r w:rsidR="00B36592">
          <w:rPr>
            <w:rFonts w:asciiTheme="minorHAnsi" w:eastAsiaTheme="minorEastAsia" w:hAnsiTheme="minorHAnsi" w:cstheme="minorBidi"/>
            <w:b w:val="0"/>
            <w:noProof/>
            <w:sz w:val="22"/>
            <w:szCs w:val="22"/>
          </w:rPr>
          <w:tab/>
        </w:r>
        <w:r w:rsidR="00B36592" w:rsidRPr="00BC289D">
          <w:rPr>
            <w:rStyle w:val="Hyperlink"/>
            <w:noProof/>
          </w:rPr>
          <w:t>[Undertenant’s Guarantor</w:t>
        </w:r>
        <w:r w:rsidR="00B36592">
          <w:rPr>
            <w:noProof/>
            <w:webHidden/>
          </w:rPr>
          <w:tab/>
        </w:r>
        <w:r w:rsidR="00B36592">
          <w:rPr>
            <w:noProof/>
            <w:webHidden/>
          </w:rPr>
          <w:fldChar w:fldCharType="begin"/>
        </w:r>
        <w:r w:rsidR="00B36592">
          <w:rPr>
            <w:noProof/>
            <w:webHidden/>
          </w:rPr>
          <w:instrText xml:space="preserve"> PAGEREF _Toc6302091 \h </w:instrText>
        </w:r>
        <w:r w:rsidR="00B36592">
          <w:rPr>
            <w:noProof/>
            <w:webHidden/>
          </w:rPr>
        </w:r>
        <w:r w:rsidR="00B36592">
          <w:rPr>
            <w:noProof/>
            <w:webHidden/>
          </w:rPr>
          <w:fldChar w:fldCharType="separate"/>
        </w:r>
        <w:r w:rsidR="00B36592">
          <w:rPr>
            <w:noProof/>
            <w:webHidden/>
          </w:rPr>
          <w:t>5</w:t>
        </w:r>
        <w:r w:rsidR="00B36592">
          <w:rPr>
            <w:noProof/>
            <w:webHidden/>
          </w:rPr>
          <w:fldChar w:fldCharType="end"/>
        </w:r>
      </w:hyperlink>
    </w:p>
    <w:p w14:paraId="773442A1" w14:textId="77777777" w:rsidR="00B36592" w:rsidRDefault="00000000">
      <w:pPr>
        <w:pStyle w:val="TOC1"/>
        <w:rPr>
          <w:rFonts w:asciiTheme="minorHAnsi" w:eastAsiaTheme="minorEastAsia" w:hAnsiTheme="minorHAnsi" w:cstheme="minorBidi"/>
          <w:b w:val="0"/>
          <w:noProof/>
          <w:sz w:val="22"/>
          <w:szCs w:val="22"/>
        </w:rPr>
      </w:pPr>
      <w:hyperlink w:anchor="_Toc6302092" w:history="1">
        <w:r w:rsidR="00B36592" w:rsidRPr="00BC289D">
          <w:rPr>
            <w:rStyle w:val="Hyperlink"/>
            <w:noProof/>
          </w:rPr>
          <w:t>8.</w:t>
        </w:r>
        <w:r w:rsidR="00B36592">
          <w:rPr>
            <w:rFonts w:asciiTheme="minorHAnsi" w:eastAsiaTheme="minorEastAsia" w:hAnsiTheme="minorHAnsi" w:cstheme="minorBidi"/>
            <w:b w:val="0"/>
            <w:noProof/>
            <w:sz w:val="22"/>
            <w:szCs w:val="22"/>
          </w:rPr>
          <w:tab/>
        </w:r>
        <w:r w:rsidR="00B36592" w:rsidRPr="00BC289D">
          <w:rPr>
            <w:rStyle w:val="Hyperlink"/>
            <w:noProof/>
          </w:rPr>
          <w:t>Termination of this Licence</w:t>
        </w:r>
        <w:r w:rsidR="00B36592">
          <w:rPr>
            <w:noProof/>
            <w:webHidden/>
          </w:rPr>
          <w:tab/>
        </w:r>
        <w:r w:rsidR="00B36592">
          <w:rPr>
            <w:noProof/>
            <w:webHidden/>
          </w:rPr>
          <w:fldChar w:fldCharType="begin"/>
        </w:r>
        <w:r w:rsidR="00B36592">
          <w:rPr>
            <w:noProof/>
            <w:webHidden/>
          </w:rPr>
          <w:instrText xml:space="preserve"> PAGEREF _Toc6302092 \h </w:instrText>
        </w:r>
        <w:r w:rsidR="00B36592">
          <w:rPr>
            <w:noProof/>
            <w:webHidden/>
          </w:rPr>
        </w:r>
        <w:r w:rsidR="00B36592">
          <w:rPr>
            <w:noProof/>
            <w:webHidden/>
          </w:rPr>
          <w:fldChar w:fldCharType="separate"/>
        </w:r>
        <w:r w:rsidR="00B36592">
          <w:rPr>
            <w:noProof/>
            <w:webHidden/>
          </w:rPr>
          <w:t>5</w:t>
        </w:r>
        <w:r w:rsidR="00B36592">
          <w:rPr>
            <w:noProof/>
            <w:webHidden/>
          </w:rPr>
          <w:fldChar w:fldCharType="end"/>
        </w:r>
      </w:hyperlink>
    </w:p>
    <w:p w14:paraId="2AED0291" w14:textId="77777777" w:rsidR="00B36592" w:rsidRDefault="00000000">
      <w:pPr>
        <w:pStyle w:val="TOC1"/>
        <w:rPr>
          <w:rFonts w:asciiTheme="minorHAnsi" w:eastAsiaTheme="minorEastAsia" w:hAnsiTheme="minorHAnsi" w:cstheme="minorBidi"/>
          <w:b w:val="0"/>
          <w:noProof/>
          <w:sz w:val="22"/>
          <w:szCs w:val="22"/>
        </w:rPr>
      </w:pPr>
      <w:hyperlink w:anchor="_Toc6302093" w:history="1">
        <w:r w:rsidR="00B36592" w:rsidRPr="00BC289D">
          <w:rPr>
            <w:rStyle w:val="Hyperlink"/>
            <w:noProof/>
          </w:rPr>
          <w:t>9.</w:t>
        </w:r>
        <w:r w:rsidR="00B36592">
          <w:rPr>
            <w:rFonts w:asciiTheme="minorHAnsi" w:eastAsiaTheme="minorEastAsia" w:hAnsiTheme="minorHAnsi" w:cstheme="minorBidi"/>
            <w:b w:val="0"/>
            <w:noProof/>
            <w:sz w:val="22"/>
            <w:szCs w:val="22"/>
          </w:rPr>
          <w:tab/>
        </w:r>
        <w:r w:rsidR="00B36592" w:rsidRPr="00BC289D">
          <w:rPr>
            <w:rStyle w:val="Hyperlink"/>
            <w:noProof/>
          </w:rPr>
          <w:t>Agreements</w:t>
        </w:r>
        <w:r w:rsidR="00B36592">
          <w:rPr>
            <w:noProof/>
            <w:webHidden/>
          </w:rPr>
          <w:tab/>
        </w:r>
        <w:r w:rsidR="00B36592">
          <w:rPr>
            <w:noProof/>
            <w:webHidden/>
          </w:rPr>
          <w:fldChar w:fldCharType="begin"/>
        </w:r>
        <w:r w:rsidR="00B36592">
          <w:rPr>
            <w:noProof/>
            <w:webHidden/>
          </w:rPr>
          <w:instrText xml:space="preserve"> PAGEREF _Toc6302093 \h </w:instrText>
        </w:r>
        <w:r w:rsidR="00B36592">
          <w:rPr>
            <w:noProof/>
            <w:webHidden/>
          </w:rPr>
        </w:r>
        <w:r w:rsidR="00B36592">
          <w:rPr>
            <w:noProof/>
            <w:webHidden/>
          </w:rPr>
          <w:fldChar w:fldCharType="separate"/>
        </w:r>
        <w:r w:rsidR="00B36592">
          <w:rPr>
            <w:noProof/>
            <w:webHidden/>
          </w:rPr>
          <w:t>5</w:t>
        </w:r>
        <w:r w:rsidR="00B36592">
          <w:rPr>
            <w:noProof/>
            <w:webHidden/>
          </w:rPr>
          <w:fldChar w:fldCharType="end"/>
        </w:r>
      </w:hyperlink>
    </w:p>
    <w:p w14:paraId="618833B0" w14:textId="77777777" w:rsidR="00B36592" w:rsidRDefault="00000000">
      <w:pPr>
        <w:pStyle w:val="TOC1"/>
        <w:rPr>
          <w:rFonts w:asciiTheme="minorHAnsi" w:eastAsiaTheme="minorEastAsia" w:hAnsiTheme="minorHAnsi" w:cstheme="minorBidi"/>
          <w:b w:val="0"/>
          <w:noProof/>
          <w:sz w:val="22"/>
          <w:szCs w:val="22"/>
        </w:rPr>
      </w:pPr>
      <w:hyperlink w:anchor="_Toc6302094" w:history="1">
        <w:r w:rsidR="00B36592" w:rsidRPr="00BC289D">
          <w:rPr>
            <w:rStyle w:val="Hyperlink"/>
            <w:noProof/>
          </w:rPr>
          <w:t>10.</w:t>
        </w:r>
        <w:r w:rsidR="00B36592">
          <w:rPr>
            <w:rFonts w:asciiTheme="minorHAnsi" w:eastAsiaTheme="minorEastAsia" w:hAnsiTheme="minorHAnsi" w:cstheme="minorBidi"/>
            <w:b w:val="0"/>
            <w:noProof/>
            <w:sz w:val="22"/>
            <w:szCs w:val="22"/>
          </w:rPr>
          <w:tab/>
        </w:r>
        <w:r w:rsidR="00B36592" w:rsidRPr="00BC289D">
          <w:rPr>
            <w:rStyle w:val="Hyperlink"/>
            <w:noProof/>
          </w:rPr>
          <w:t>Notices</w:t>
        </w:r>
        <w:r w:rsidR="00B36592">
          <w:rPr>
            <w:noProof/>
            <w:webHidden/>
          </w:rPr>
          <w:tab/>
        </w:r>
        <w:r w:rsidR="00B36592">
          <w:rPr>
            <w:noProof/>
            <w:webHidden/>
          </w:rPr>
          <w:fldChar w:fldCharType="begin"/>
        </w:r>
        <w:r w:rsidR="00B36592">
          <w:rPr>
            <w:noProof/>
            <w:webHidden/>
          </w:rPr>
          <w:instrText xml:space="preserve"> PAGEREF _Toc6302094 \h </w:instrText>
        </w:r>
        <w:r w:rsidR="00B36592">
          <w:rPr>
            <w:noProof/>
            <w:webHidden/>
          </w:rPr>
        </w:r>
        <w:r w:rsidR="00B36592">
          <w:rPr>
            <w:noProof/>
            <w:webHidden/>
          </w:rPr>
          <w:fldChar w:fldCharType="separate"/>
        </w:r>
        <w:r w:rsidR="00B36592">
          <w:rPr>
            <w:noProof/>
            <w:webHidden/>
          </w:rPr>
          <w:t>6</w:t>
        </w:r>
        <w:r w:rsidR="00B36592">
          <w:rPr>
            <w:noProof/>
            <w:webHidden/>
          </w:rPr>
          <w:fldChar w:fldCharType="end"/>
        </w:r>
      </w:hyperlink>
    </w:p>
    <w:p w14:paraId="4133DDED" w14:textId="77777777" w:rsidR="00B36592" w:rsidRDefault="00000000">
      <w:pPr>
        <w:pStyle w:val="TOC1"/>
        <w:rPr>
          <w:rFonts w:asciiTheme="minorHAnsi" w:eastAsiaTheme="minorEastAsia" w:hAnsiTheme="minorHAnsi" w:cstheme="minorBidi"/>
          <w:b w:val="0"/>
          <w:noProof/>
          <w:sz w:val="22"/>
          <w:szCs w:val="22"/>
        </w:rPr>
      </w:pPr>
      <w:hyperlink w:anchor="_Toc6302095" w:history="1">
        <w:r w:rsidR="00B36592" w:rsidRPr="00BC289D">
          <w:rPr>
            <w:rStyle w:val="Hyperlink"/>
            <w:noProof/>
          </w:rPr>
          <w:t>11.</w:t>
        </w:r>
        <w:r w:rsidR="00B36592">
          <w:rPr>
            <w:rFonts w:asciiTheme="minorHAnsi" w:eastAsiaTheme="minorEastAsia" w:hAnsiTheme="minorHAnsi" w:cstheme="minorBidi"/>
            <w:b w:val="0"/>
            <w:noProof/>
            <w:sz w:val="22"/>
            <w:szCs w:val="22"/>
          </w:rPr>
          <w:tab/>
        </w:r>
        <w:r w:rsidR="00B36592" w:rsidRPr="00BC289D">
          <w:rPr>
            <w:rStyle w:val="Hyperlink"/>
            <w:noProof/>
          </w:rPr>
          <w:t>Jurisdiction</w:t>
        </w:r>
        <w:r w:rsidR="00B36592">
          <w:rPr>
            <w:noProof/>
            <w:webHidden/>
          </w:rPr>
          <w:tab/>
        </w:r>
        <w:r w:rsidR="00B36592">
          <w:rPr>
            <w:noProof/>
            <w:webHidden/>
          </w:rPr>
          <w:fldChar w:fldCharType="begin"/>
        </w:r>
        <w:r w:rsidR="00B36592">
          <w:rPr>
            <w:noProof/>
            <w:webHidden/>
          </w:rPr>
          <w:instrText xml:space="preserve"> PAGEREF _Toc6302095 \h </w:instrText>
        </w:r>
        <w:r w:rsidR="00B36592">
          <w:rPr>
            <w:noProof/>
            <w:webHidden/>
          </w:rPr>
        </w:r>
        <w:r w:rsidR="00B36592">
          <w:rPr>
            <w:noProof/>
            <w:webHidden/>
          </w:rPr>
          <w:fldChar w:fldCharType="separate"/>
        </w:r>
        <w:r w:rsidR="00B36592">
          <w:rPr>
            <w:noProof/>
            <w:webHidden/>
          </w:rPr>
          <w:t>6</w:t>
        </w:r>
        <w:r w:rsidR="00B36592">
          <w:rPr>
            <w:noProof/>
            <w:webHidden/>
          </w:rPr>
          <w:fldChar w:fldCharType="end"/>
        </w:r>
      </w:hyperlink>
    </w:p>
    <w:p w14:paraId="7DD591A7" w14:textId="77777777" w:rsidR="00B36592" w:rsidRDefault="00000000">
      <w:pPr>
        <w:pStyle w:val="TOC1"/>
        <w:rPr>
          <w:rFonts w:asciiTheme="minorHAnsi" w:eastAsiaTheme="minorEastAsia" w:hAnsiTheme="minorHAnsi" w:cstheme="minorBidi"/>
          <w:b w:val="0"/>
          <w:noProof/>
          <w:sz w:val="22"/>
          <w:szCs w:val="22"/>
        </w:rPr>
      </w:pPr>
      <w:hyperlink w:anchor="_Toc6302096" w:history="1">
        <w:r w:rsidR="00B36592" w:rsidRPr="00BC289D">
          <w:rPr>
            <w:rStyle w:val="Hyperlink"/>
            <w:noProof/>
          </w:rPr>
          <w:t>12.</w:t>
        </w:r>
        <w:r w:rsidR="00B36592">
          <w:rPr>
            <w:rFonts w:asciiTheme="minorHAnsi" w:eastAsiaTheme="minorEastAsia" w:hAnsiTheme="minorHAnsi" w:cstheme="minorBidi"/>
            <w:b w:val="0"/>
            <w:noProof/>
            <w:sz w:val="22"/>
            <w:szCs w:val="22"/>
          </w:rPr>
          <w:tab/>
        </w:r>
        <w:r w:rsidR="00B36592" w:rsidRPr="00BC289D">
          <w:rPr>
            <w:rStyle w:val="Hyperlink"/>
            <w:noProof/>
          </w:rPr>
          <w:t>Legal effect</w:t>
        </w:r>
        <w:r w:rsidR="00B36592">
          <w:rPr>
            <w:noProof/>
            <w:webHidden/>
          </w:rPr>
          <w:tab/>
        </w:r>
        <w:r w:rsidR="00B36592">
          <w:rPr>
            <w:noProof/>
            <w:webHidden/>
          </w:rPr>
          <w:fldChar w:fldCharType="begin"/>
        </w:r>
        <w:r w:rsidR="00B36592">
          <w:rPr>
            <w:noProof/>
            <w:webHidden/>
          </w:rPr>
          <w:instrText xml:space="preserve"> PAGEREF _Toc6302096 \h </w:instrText>
        </w:r>
        <w:r w:rsidR="00B36592">
          <w:rPr>
            <w:noProof/>
            <w:webHidden/>
          </w:rPr>
        </w:r>
        <w:r w:rsidR="00B36592">
          <w:rPr>
            <w:noProof/>
            <w:webHidden/>
          </w:rPr>
          <w:fldChar w:fldCharType="separate"/>
        </w:r>
        <w:r w:rsidR="00B36592">
          <w:rPr>
            <w:noProof/>
            <w:webHidden/>
          </w:rPr>
          <w:t>6</w:t>
        </w:r>
        <w:r w:rsidR="00B36592">
          <w:rPr>
            <w:noProof/>
            <w:webHidden/>
          </w:rPr>
          <w:fldChar w:fldCharType="end"/>
        </w:r>
      </w:hyperlink>
    </w:p>
    <w:p w14:paraId="0541BB98" w14:textId="77777777" w:rsidR="00B36592" w:rsidRDefault="00000000">
      <w:pPr>
        <w:pStyle w:val="TOC3"/>
        <w:rPr>
          <w:rFonts w:asciiTheme="minorHAnsi" w:eastAsiaTheme="minorEastAsia" w:hAnsiTheme="minorHAnsi" w:cstheme="minorBidi"/>
          <w:b w:val="0"/>
          <w:noProof/>
          <w:sz w:val="22"/>
          <w:szCs w:val="22"/>
        </w:rPr>
      </w:pPr>
      <w:hyperlink w:anchor="_Toc6302097" w:history="1">
        <w:r w:rsidR="00B36592" w:rsidRPr="00BC289D">
          <w:rPr>
            <w:rStyle w:val="Hyperlink"/>
            <w:noProof/>
          </w:rPr>
          <w:t>Schedule 1</w:t>
        </w:r>
        <w:r w:rsidR="00B36592">
          <w:rPr>
            <w:noProof/>
            <w:webHidden/>
          </w:rPr>
          <w:tab/>
        </w:r>
        <w:r w:rsidR="00B36592">
          <w:rPr>
            <w:noProof/>
            <w:webHidden/>
          </w:rPr>
          <w:fldChar w:fldCharType="begin"/>
        </w:r>
        <w:r w:rsidR="00B36592">
          <w:rPr>
            <w:noProof/>
            <w:webHidden/>
          </w:rPr>
          <w:instrText xml:space="preserve"> PAGEREF _Toc6302097 \h </w:instrText>
        </w:r>
        <w:r w:rsidR="00B36592">
          <w:rPr>
            <w:noProof/>
            <w:webHidden/>
          </w:rPr>
        </w:r>
        <w:r w:rsidR="00B36592">
          <w:rPr>
            <w:noProof/>
            <w:webHidden/>
          </w:rPr>
          <w:fldChar w:fldCharType="separate"/>
        </w:r>
        <w:r w:rsidR="00B36592">
          <w:rPr>
            <w:noProof/>
            <w:webHidden/>
          </w:rPr>
          <w:t>7</w:t>
        </w:r>
        <w:r w:rsidR="00B36592">
          <w:rPr>
            <w:noProof/>
            <w:webHidden/>
          </w:rPr>
          <w:fldChar w:fldCharType="end"/>
        </w:r>
      </w:hyperlink>
    </w:p>
    <w:p w14:paraId="45C65683" w14:textId="77777777" w:rsidR="00B36592" w:rsidRDefault="00000000">
      <w:pPr>
        <w:pStyle w:val="TOC4"/>
        <w:rPr>
          <w:rFonts w:asciiTheme="minorHAnsi" w:eastAsiaTheme="minorEastAsia" w:hAnsiTheme="minorHAnsi" w:cstheme="minorBidi"/>
          <w:noProof/>
          <w:sz w:val="22"/>
          <w:szCs w:val="22"/>
        </w:rPr>
      </w:pPr>
      <w:hyperlink w:anchor="_Toc6302098" w:history="1">
        <w:r w:rsidR="00B36592" w:rsidRPr="00BC289D">
          <w:rPr>
            <w:rStyle w:val="Hyperlink"/>
            <w:noProof/>
          </w:rPr>
          <w:t>Guarantee</w:t>
        </w:r>
        <w:r w:rsidR="00B36592">
          <w:rPr>
            <w:noProof/>
            <w:webHidden/>
          </w:rPr>
          <w:tab/>
        </w:r>
        <w:r w:rsidR="00B36592">
          <w:rPr>
            <w:noProof/>
            <w:webHidden/>
          </w:rPr>
          <w:fldChar w:fldCharType="begin"/>
        </w:r>
        <w:r w:rsidR="00B36592">
          <w:rPr>
            <w:noProof/>
            <w:webHidden/>
          </w:rPr>
          <w:instrText xml:space="preserve"> PAGEREF _Toc6302098 \h </w:instrText>
        </w:r>
        <w:r w:rsidR="00B36592">
          <w:rPr>
            <w:noProof/>
            <w:webHidden/>
          </w:rPr>
        </w:r>
        <w:r w:rsidR="00B36592">
          <w:rPr>
            <w:noProof/>
            <w:webHidden/>
          </w:rPr>
          <w:fldChar w:fldCharType="separate"/>
        </w:r>
        <w:r w:rsidR="00B36592">
          <w:rPr>
            <w:noProof/>
            <w:webHidden/>
          </w:rPr>
          <w:t>7</w:t>
        </w:r>
        <w:r w:rsidR="00B36592">
          <w:rPr>
            <w:noProof/>
            <w:webHidden/>
          </w:rPr>
          <w:fldChar w:fldCharType="end"/>
        </w:r>
      </w:hyperlink>
    </w:p>
    <w:p w14:paraId="62E57D4B" w14:textId="28ED5760" w:rsidR="00956493" w:rsidRPr="00A259DC" w:rsidRDefault="00B05403" w:rsidP="007126D6">
      <w:pPr>
        <w:pStyle w:val="SHNormal"/>
      </w:pPr>
      <w:r>
        <w:fldChar w:fldCharType="end"/>
      </w:r>
    </w:p>
    <w:p w14:paraId="62E57D4C" w14:textId="77777777" w:rsidR="00956493" w:rsidRPr="00A259DC" w:rsidRDefault="00956493" w:rsidP="007126D6">
      <w:pPr>
        <w:pStyle w:val="SHNormal"/>
      </w:pPr>
    </w:p>
    <w:p w14:paraId="62E57D4D" w14:textId="77777777" w:rsidR="00956493" w:rsidRPr="00A259DC" w:rsidRDefault="00956493" w:rsidP="007126D6">
      <w:pPr>
        <w:pStyle w:val="SHNormal"/>
        <w:sectPr w:rsidR="00956493" w:rsidRPr="00A259DC" w:rsidSect="007126D6">
          <w:footerReference w:type="default" r:id="rId15"/>
          <w:pgSz w:w="11907" w:h="16839" w:code="9"/>
          <w:pgMar w:top="1417" w:right="1417" w:bottom="1417" w:left="1417" w:header="709" w:footer="709" w:gutter="0"/>
          <w:paperSrc w:first="15" w:other="15"/>
          <w:cols w:space="708"/>
          <w:docGrid w:linePitch="360"/>
        </w:sectPr>
      </w:pPr>
    </w:p>
    <w:p w14:paraId="62E57D4E" w14:textId="67602857" w:rsidR="00956493" w:rsidRPr="007126D6" w:rsidRDefault="00F01771" w:rsidP="007126D6">
      <w:pPr>
        <w:pStyle w:val="SHNormal"/>
        <w:jc w:val="center"/>
        <w:rPr>
          <w:b/>
        </w:rPr>
      </w:pPr>
      <w:r w:rsidRPr="007126D6">
        <w:rPr>
          <w:b/>
        </w:rPr>
        <w:lastRenderedPageBreak/>
        <w:t>LICENCE TO ASSIGN</w:t>
      </w:r>
      <w:r w:rsidR="007126D6" w:rsidRPr="000444D5">
        <w:rPr>
          <w:rStyle w:val="FootnoteReference"/>
        </w:rPr>
        <w:footnoteReference w:id="1"/>
      </w:r>
    </w:p>
    <w:p w14:paraId="62E57D4F" w14:textId="77777777" w:rsidR="0073684A" w:rsidRPr="007126D6" w:rsidRDefault="00F01771" w:rsidP="007126D6">
      <w:pPr>
        <w:pStyle w:val="SHNormal"/>
        <w:rPr>
          <w:b/>
        </w:rPr>
      </w:pPr>
      <w:r w:rsidRPr="007126D6">
        <w:rPr>
          <w:b/>
        </w:rPr>
        <w:t>DATED</w:t>
      </w:r>
    </w:p>
    <w:p w14:paraId="62E57D50" w14:textId="77777777" w:rsidR="00956493" w:rsidRPr="007126D6" w:rsidRDefault="00F01771" w:rsidP="007126D6">
      <w:pPr>
        <w:pStyle w:val="SHNormal"/>
        <w:rPr>
          <w:b/>
        </w:rPr>
      </w:pPr>
      <w:r w:rsidRPr="007126D6">
        <w:rPr>
          <w:b/>
        </w:rPr>
        <w:t>PARTIES</w:t>
      </w:r>
    </w:p>
    <w:p w14:paraId="62E57D51" w14:textId="0025526E" w:rsidR="00956493" w:rsidRPr="00A259DC" w:rsidRDefault="007126D6" w:rsidP="007126D6">
      <w:pPr>
        <w:pStyle w:val="SHNormal"/>
        <w:ind w:left="850" w:hanging="850"/>
        <w:rPr>
          <w:bCs/>
        </w:rPr>
      </w:pPr>
      <w:r>
        <w:rPr>
          <w:bCs/>
        </w:rPr>
        <w:t>1.</w:t>
      </w:r>
      <w:r>
        <w:rPr>
          <w:bCs/>
        </w:rPr>
        <w:tab/>
      </w:r>
      <w:r w:rsidR="00F01771" w:rsidRPr="00A259DC">
        <w:rPr>
          <w:bCs/>
        </w:rPr>
        <w:t>[LANDLORD] (incorporated and registered in [England and Wales] [</w:t>
      </w:r>
      <w:r w:rsidR="0024257B" w:rsidRPr="00A259DC">
        <w:rPr>
          <w:bCs/>
        </w:rPr>
        <w:t xml:space="preserve">the </w:t>
      </w:r>
      <w:r w:rsidR="00F01771" w:rsidRPr="00A259DC">
        <w:rPr>
          <w:bCs/>
        </w:rPr>
        <w:t xml:space="preserve">United Kingdom] </w:t>
      </w:r>
      <w:r w:rsidR="001256AF" w:rsidRPr="00A259DC">
        <w:rPr>
          <w:bCs/>
        </w:rPr>
        <w:t xml:space="preserve">[COUNTRY] </w:t>
      </w:r>
      <w:r w:rsidR="00F01771" w:rsidRPr="00A259DC">
        <w:rPr>
          <w:bCs/>
        </w:rPr>
        <w:t xml:space="preserve">under company registration number [COMPANY NUMBER]), the registered office of which is at [ADDRESS] (the </w:t>
      </w:r>
      <w:r w:rsidR="000444D5">
        <w:rPr>
          <w:bCs/>
        </w:rPr>
        <w:t>“</w:t>
      </w:r>
      <w:r w:rsidR="00F01771" w:rsidRPr="003A496D">
        <w:rPr>
          <w:b/>
        </w:rPr>
        <w:t>Landlord</w:t>
      </w:r>
      <w:r w:rsidR="000444D5">
        <w:rPr>
          <w:bCs/>
        </w:rPr>
        <w:t>”</w:t>
      </w:r>
      <w:r w:rsidR="00F01771" w:rsidRPr="00A259DC">
        <w:rPr>
          <w:bCs/>
        </w:rPr>
        <w:t>);</w:t>
      </w:r>
    </w:p>
    <w:p w14:paraId="62E57D52" w14:textId="17141D76" w:rsidR="00956493" w:rsidRPr="00A259DC" w:rsidRDefault="007126D6" w:rsidP="007126D6">
      <w:pPr>
        <w:pStyle w:val="SHNormal"/>
        <w:ind w:left="850" w:hanging="850"/>
        <w:rPr>
          <w:bCs/>
        </w:rPr>
      </w:pPr>
      <w:r>
        <w:rPr>
          <w:bCs/>
        </w:rPr>
        <w:t>2.</w:t>
      </w:r>
      <w:r>
        <w:rPr>
          <w:bCs/>
        </w:rPr>
        <w:tab/>
      </w:r>
      <w:r w:rsidR="00F01771" w:rsidRPr="00A259DC">
        <w:rPr>
          <w:bCs/>
        </w:rPr>
        <w:t>[TENANT] (incorporated and registered in [England and Wales] [</w:t>
      </w:r>
      <w:r w:rsidR="0024257B" w:rsidRPr="00A259DC">
        <w:rPr>
          <w:bCs/>
        </w:rPr>
        <w:t xml:space="preserve">the </w:t>
      </w:r>
      <w:r w:rsidR="00F01771" w:rsidRPr="00A259DC">
        <w:rPr>
          <w:bCs/>
        </w:rPr>
        <w:t xml:space="preserve">United Kingdom] </w:t>
      </w:r>
      <w:r w:rsidR="001256AF" w:rsidRPr="00A259DC">
        <w:rPr>
          <w:bCs/>
        </w:rPr>
        <w:t xml:space="preserve">[COUNTRY] </w:t>
      </w:r>
      <w:r w:rsidR="00F01771" w:rsidRPr="00A259DC">
        <w:rPr>
          <w:bCs/>
        </w:rPr>
        <w:t xml:space="preserve">under company registration number [COMPANY NUMBER]), the registered office of which is at [ADDRESS] (the </w:t>
      </w:r>
      <w:r w:rsidR="000444D5">
        <w:rPr>
          <w:bCs/>
        </w:rPr>
        <w:t>“</w:t>
      </w:r>
      <w:r w:rsidR="00F01771" w:rsidRPr="003A496D">
        <w:rPr>
          <w:b/>
        </w:rPr>
        <w:t>Tenant</w:t>
      </w:r>
      <w:r w:rsidR="000444D5">
        <w:rPr>
          <w:bCs/>
        </w:rPr>
        <w:t>”</w:t>
      </w:r>
      <w:r w:rsidR="00F01771" w:rsidRPr="00A259DC">
        <w:rPr>
          <w:bCs/>
        </w:rPr>
        <w:t>);</w:t>
      </w:r>
    </w:p>
    <w:p w14:paraId="62E57D53" w14:textId="59538B36" w:rsidR="00061A0F" w:rsidRPr="00A259DC" w:rsidRDefault="007126D6" w:rsidP="007126D6">
      <w:pPr>
        <w:pStyle w:val="SHNormal"/>
        <w:ind w:left="850" w:hanging="850"/>
        <w:rPr>
          <w:bCs/>
        </w:rPr>
      </w:pPr>
      <w:r>
        <w:rPr>
          <w:bCs/>
        </w:rPr>
        <w:t>3.</w:t>
      </w:r>
      <w:r>
        <w:rPr>
          <w:bCs/>
        </w:rPr>
        <w:tab/>
      </w:r>
      <w:r w:rsidR="00061A0F" w:rsidRPr="00A259DC">
        <w:rPr>
          <w:bCs/>
        </w:rPr>
        <w:t>[UNDERTENANT] (incorporated and registered in [England and Wales] [</w:t>
      </w:r>
      <w:r w:rsidR="0024257B" w:rsidRPr="00A259DC">
        <w:rPr>
          <w:bCs/>
        </w:rPr>
        <w:t xml:space="preserve">the </w:t>
      </w:r>
      <w:r w:rsidR="00061A0F" w:rsidRPr="00A259DC">
        <w:rPr>
          <w:bCs/>
        </w:rPr>
        <w:t xml:space="preserve">United Kingdom] </w:t>
      </w:r>
      <w:r w:rsidR="001256AF" w:rsidRPr="00A259DC">
        <w:rPr>
          <w:bCs/>
        </w:rPr>
        <w:t xml:space="preserve">[COUNTRY] </w:t>
      </w:r>
      <w:r w:rsidR="00061A0F" w:rsidRPr="00A259DC">
        <w:rPr>
          <w:bCs/>
        </w:rPr>
        <w:t xml:space="preserve">under company registration number [COMPANY NUMBER]), the registered office of which is at [ADDRESS] (the </w:t>
      </w:r>
      <w:r w:rsidR="000444D5">
        <w:rPr>
          <w:bCs/>
        </w:rPr>
        <w:t>“</w:t>
      </w:r>
      <w:r w:rsidR="00061A0F" w:rsidRPr="003A496D">
        <w:rPr>
          <w:b/>
        </w:rPr>
        <w:t>Undertenant</w:t>
      </w:r>
      <w:r w:rsidR="000444D5">
        <w:rPr>
          <w:bCs/>
        </w:rPr>
        <w:t>”</w:t>
      </w:r>
      <w:r w:rsidR="00061A0F" w:rsidRPr="00A259DC">
        <w:rPr>
          <w:bCs/>
        </w:rPr>
        <w:t>);</w:t>
      </w:r>
    </w:p>
    <w:p w14:paraId="62E57D54" w14:textId="662CB973" w:rsidR="00721DDE" w:rsidRPr="00A259DC" w:rsidRDefault="007126D6" w:rsidP="007126D6">
      <w:pPr>
        <w:pStyle w:val="SHNormal"/>
        <w:ind w:left="850" w:hanging="850"/>
        <w:rPr>
          <w:bCs/>
        </w:rPr>
      </w:pPr>
      <w:r>
        <w:rPr>
          <w:bCs/>
        </w:rPr>
        <w:t>4.</w:t>
      </w:r>
      <w:r>
        <w:rPr>
          <w:bCs/>
        </w:rPr>
        <w:tab/>
      </w:r>
      <w:r w:rsidR="00721DDE" w:rsidRPr="00A259DC">
        <w:rPr>
          <w:bCs/>
        </w:rPr>
        <w:t>[[</w:t>
      </w:r>
      <w:r w:rsidR="00061A0F" w:rsidRPr="00A259DC">
        <w:rPr>
          <w:bCs/>
        </w:rPr>
        <w:t>UNDER</w:t>
      </w:r>
      <w:r w:rsidR="00721DDE" w:rsidRPr="00A259DC">
        <w:rPr>
          <w:bCs/>
        </w:rPr>
        <w:t>TENANT</w:t>
      </w:r>
      <w:r w:rsidR="000444D5">
        <w:rPr>
          <w:bCs/>
        </w:rPr>
        <w:t>’</w:t>
      </w:r>
      <w:r w:rsidR="00721DDE" w:rsidRPr="00A259DC">
        <w:rPr>
          <w:bCs/>
        </w:rPr>
        <w:t>S GUARANTOR] (incorporated and registered in [England and Wales] [</w:t>
      </w:r>
      <w:r w:rsidR="0024257B" w:rsidRPr="00A259DC">
        <w:rPr>
          <w:bCs/>
        </w:rPr>
        <w:t xml:space="preserve">the </w:t>
      </w:r>
      <w:r w:rsidR="00721DDE" w:rsidRPr="00A259DC">
        <w:rPr>
          <w:bCs/>
        </w:rPr>
        <w:t xml:space="preserve">United Kingdom] </w:t>
      </w:r>
      <w:r w:rsidR="001256AF" w:rsidRPr="00A259DC">
        <w:rPr>
          <w:bCs/>
        </w:rPr>
        <w:t xml:space="preserve">[COUNTRY] </w:t>
      </w:r>
      <w:r w:rsidR="00721DDE" w:rsidRPr="00A259DC">
        <w:rPr>
          <w:bCs/>
        </w:rPr>
        <w:t xml:space="preserve">under company registration number [COMPANY NUMBER]), the registered office of which is at [ADDRESS] (the </w:t>
      </w:r>
      <w:r w:rsidR="000444D5">
        <w:rPr>
          <w:bCs/>
        </w:rPr>
        <w:t>“</w:t>
      </w:r>
      <w:r w:rsidR="004B7DB2">
        <w:rPr>
          <w:b/>
        </w:rPr>
        <w:t>Undert</w:t>
      </w:r>
      <w:r w:rsidR="00721DDE" w:rsidRPr="003A496D">
        <w:rPr>
          <w:b/>
        </w:rPr>
        <w:t>enant</w:t>
      </w:r>
      <w:r w:rsidR="000444D5">
        <w:rPr>
          <w:b/>
        </w:rPr>
        <w:t>’</w:t>
      </w:r>
      <w:r w:rsidR="00721DDE" w:rsidRPr="003A496D">
        <w:rPr>
          <w:b/>
        </w:rPr>
        <w:t>s Guarantor</w:t>
      </w:r>
      <w:r w:rsidR="000444D5">
        <w:rPr>
          <w:bCs/>
        </w:rPr>
        <w:t>”</w:t>
      </w:r>
      <w:r w:rsidR="00721DDE" w:rsidRPr="00A259DC">
        <w:rPr>
          <w:bCs/>
        </w:rPr>
        <w:t>)</w:t>
      </w:r>
      <w:r w:rsidR="000444D5">
        <w:rPr>
          <w:bCs/>
        </w:rPr>
        <w:t>; [and]</w:t>
      </w:r>
      <w:r w:rsidR="00721DDE" w:rsidRPr="00A259DC">
        <w:rPr>
          <w:bCs/>
        </w:rPr>
        <w:t>]</w:t>
      </w:r>
    </w:p>
    <w:p w14:paraId="62E57D55" w14:textId="6E92DE51" w:rsidR="00B71C29" w:rsidRPr="00A259DC" w:rsidRDefault="007126D6" w:rsidP="007126D6">
      <w:pPr>
        <w:pStyle w:val="SHNormal"/>
        <w:ind w:left="850" w:hanging="850"/>
        <w:rPr>
          <w:bCs/>
        </w:rPr>
      </w:pPr>
      <w:r>
        <w:rPr>
          <w:bCs/>
        </w:rPr>
        <w:t>5.</w:t>
      </w:r>
      <w:r>
        <w:rPr>
          <w:bCs/>
        </w:rPr>
        <w:tab/>
      </w:r>
      <w:r w:rsidR="00F01771" w:rsidRPr="00A259DC">
        <w:rPr>
          <w:bCs/>
        </w:rPr>
        <w:t>[ASSIGNEE] (incorporated and registered in [England and Wales] [</w:t>
      </w:r>
      <w:r w:rsidR="0024257B" w:rsidRPr="00A259DC">
        <w:rPr>
          <w:bCs/>
        </w:rPr>
        <w:t xml:space="preserve">the </w:t>
      </w:r>
      <w:r w:rsidR="00F01771" w:rsidRPr="00A259DC">
        <w:rPr>
          <w:bCs/>
        </w:rPr>
        <w:t xml:space="preserve">United Kingdom] </w:t>
      </w:r>
      <w:r w:rsidR="001256AF" w:rsidRPr="00A259DC">
        <w:rPr>
          <w:bCs/>
        </w:rPr>
        <w:t xml:space="preserve">[COUNTRY] </w:t>
      </w:r>
      <w:r w:rsidR="00F01771" w:rsidRPr="00A259DC">
        <w:rPr>
          <w:bCs/>
        </w:rPr>
        <w:t xml:space="preserve">under company registration number [COMPANY NUMBER]), the registered office of which is at [ADDRESS] (the </w:t>
      </w:r>
      <w:r w:rsidR="000444D5">
        <w:rPr>
          <w:bCs/>
        </w:rPr>
        <w:t>“</w:t>
      </w:r>
      <w:r w:rsidR="00F01771" w:rsidRPr="003A496D">
        <w:rPr>
          <w:b/>
        </w:rPr>
        <w:t>Assignee</w:t>
      </w:r>
      <w:r w:rsidR="000444D5">
        <w:rPr>
          <w:bCs/>
        </w:rPr>
        <w:t>”</w:t>
      </w:r>
      <w:r w:rsidR="00F01771" w:rsidRPr="00A259DC">
        <w:rPr>
          <w:bCs/>
        </w:rPr>
        <w:t>)[.][</w:t>
      </w:r>
      <w:r w:rsidR="000444D5">
        <w:rPr>
          <w:bCs/>
        </w:rPr>
        <w:t>; and</w:t>
      </w:r>
      <w:r w:rsidR="00F01771" w:rsidRPr="00A259DC">
        <w:rPr>
          <w:bCs/>
        </w:rPr>
        <w:t>]</w:t>
      </w:r>
    </w:p>
    <w:p w14:paraId="62E57D56" w14:textId="3BBCAAB9" w:rsidR="00956493" w:rsidRPr="00A259DC" w:rsidRDefault="007126D6" w:rsidP="007126D6">
      <w:pPr>
        <w:pStyle w:val="SHNormal"/>
        <w:ind w:left="850" w:hanging="850"/>
        <w:rPr>
          <w:bCs/>
        </w:rPr>
      </w:pPr>
      <w:r>
        <w:rPr>
          <w:bCs/>
        </w:rPr>
        <w:t>6.</w:t>
      </w:r>
      <w:r>
        <w:rPr>
          <w:bCs/>
        </w:rPr>
        <w:tab/>
      </w:r>
      <w:r w:rsidR="00F01771" w:rsidRPr="00A259DC">
        <w:rPr>
          <w:bCs/>
        </w:rPr>
        <w:t>[[</w:t>
      </w:r>
      <w:r w:rsidR="00721DDE" w:rsidRPr="00A259DC">
        <w:rPr>
          <w:bCs/>
        </w:rPr>
        <w:t>ASSIGNEE</w:t>
      </w:r>
      <w:r w:rsidR="000444D5">
        <w:rPr>
          <w:bCs/>
        </w:rPr>
        <w:t>’</w:t>
      </w:r>
      <w:r w:rsidR="00721DDE" w:rsidRPr="00A259DC">
        <w:rPr>
          <w:bCs/>
        </w:rPr>
        <w:t xml:space="preserve">S </w:t>
      </w:r>
      <w:r w:rsidR="00F01771" w:rsidRPr="00A259DC">
        <w:rPr>
          <w:bCs/>
        </w:rPr>
        <w:t>GUARANTOR] (incorporated and registered in [England and Wales] [</w:t>
      </w:r>
      <w:r w:rsidR="0024257B" w:rsidRPr="00A259DC">
        <w:rPr>
          <w:bCs/>
        </w:rPr>
        <w:t xml:space="preserve">the </w:t>
      </w:r>
      <w:r w:rsidR="00F01771" w:rsidRPr="00A259DC">
        <w:rPr>
          <w:bCs/>
        </w:rPr>
        <w:t xml:space="preserve">United Kingdom] </w:t>
      </w:r>
      <w:r w:rsidR="001256AF" w:rsidRPr="00A259DC">
        <w:rPr>
          <w:bCs/>
        </w:rPr>
        <w:t xml:space="preserve">[COUNTRY] </w:t>
      </w:r>
      <w:r w:rsidR="00F01771" w:rsidRPr="00A259DC">
        <w:rPr>
          <w:bCs/>
        </w:rPr>
        <w:t xml:space="preserve">under company registration number [COMPANY NUMBER]), the registered office of which is at [ADDRESS] (the </w:t>
      </w:r>
      <w:r w:rsidR="000444D5">
        <w:rPr>
          <w:bCs/>
        </w:rPr>
        <w:t>“</w:t>
      </w:r>
      <w:r w:rsidR="00721DDE" w:rsidRPr="003A496D">
        <w:rPr>
          <w:b/>
        </w:rPr>
        <w:t>Assignee</w:t>
      </w:r>
      <w:r w:rsidR="000444D5">
        <w:rPr>
          <w:b/>
        </w:rPr>
        <w:t>’</w:t>
      </w:r>
      <w:r w:rsidR="00721DDE" w:rsidRPr="003A496D">
        <w:rPr>
          <w:b/>
        </w:rPr>
        <w:t xml:space="preserve">s </w:t>
      </w:r>
      <w:r w:rsidR="00F01771" w:rsidRPr="003A496D">
        <w:rPr>
          <w:b/>
        </w:rPr>
        <w:t>Guarantor</w:t>
      </w:r>
      <w:r w:rsidR="000444D5">
        <w:rPr>
          <w:bCs/>
        </w:rPr>
        <w:t>”</w:t>
      </w:r>
      <w:r w:rsidR="00F01771" w:rsidRPr="00A259DC">
        <w:rPr>
          <w:bCs/>
        </w:rPr>
        <w:t>)</w:t>
      </w:r>
      <w:r w:rsidR="000444D5">
        <w:rPr>
          <w:bCs/>
        </w:rPr>
        <w:t>.</w:t>
      </w:r>
      <w:r w:rsidR="00F01771" w:rsidRPr="00A259DC">
        <w:rPr>
          <w:bCs/>
        </w:rPr>
        <w:t>]</w:t>
      </w:r>
    </w:p>
    <w:p w14:paraId="62E57D57" w14:textId="4DD72996" w:rsidR="00B71C29" w:rsidRPr="007126D6" w:rsidRDefault="00F01771" w:rsidP="007126D6">
      <w:pPr>
        <w:pStyle w:val="SHNormal"/>
        <w:rPr>
          <w:b/>
        </w:rPr>
      </w:pPr>
      <w:r w:rsidRPr="007126D6">
        <w:rPr>
          <w:b/>
          <w:bCs/>
        </w:rPr>
        <w:t>BACKGROUND</w:t>
      </w:r>
    </w:p>
    <w:p w14:paraId="62E57D58" w14:textId="52634266" w:rsidR="00B71C29" w:rsidRPr="00A259DC" w:rsidRDefault="007126D6" w:rsidP="007126D6">
      <w:pPr>
        <w:pStyle w:val="SHNormal"/>
        <w:ind w:left="850" w:hanging="850"/>
      </w:pPr>
      <w:r>
        <w:t>(A)</w:t>
      </w:r>
      <w:r>
        <w:tab/>
      </w:r>
      <w:r w:rsidR="00B71C29" w:rsidRPr="00A259DC">
        <w:t xml:space="preserve">This </w:t>
      </w:r>
      <w:r w:rsidR="00930A90" w:rsidRPr="00A259DC">
        <w:t>L</w:t>
      </w:r>
      <w:r w:rsidR="00B71C29" w:rsidRPr="00A259DC">
        <w:t>icence relates to the Premises and is supplemental to the Lease</w:t>
      </w:r>
      <w:r w:rsidR="00061A0F" w:rsidRPr="00A259DC">
        <w:t xml:space="preserve"> and the Underlease</w:t>
      </w:r>
      <w:r w:rsidR="00B71C29" w:rsidRPr="00A259DC">
        <w:t>.</w:t>
      </w:r>
    </w:p>
    <w:p w14:paraId="62E57D59" w14:textId="44F713E7" w:rsidR="00B71C29" w:rsidRPr="00A259DC" w:rsidRDefault="007126D6" w:rsidP="007126D6">
      <w:pPr>
        <w:pStyle w:val="SHNormal"/>
        <w:ind w:left="850" w:hanging="850"/>
      </w:pPr>
      <w:r>
        <w:t>(B)</w:t>
      </w:r>
      <w:r>
        <w:tab/>
      </w:r>
      <w:r w:rsidR="00C8035A" w:rsidRPr="00A259DC">
        <w:t>The Landlord</w:t>
      </w:r>
      <w:r w:rsidR="00B71C29" w:rsidRPr="00A259DC">
        <w:t xml:space="preserve"> [remains/is now] </w:t>
      </w:r>
      <w:r w:rsidR="00C8035A" w:rsidRPr="00A259DC">
        <w:t xml:space="preserve">the landlord </w:t>
      </w:r>
      <w:r w:rsidR="009425E0" w:rsidRPr="00A259DC">
        <w:t>under</w:t>
      </w:r>
      <w:r w:rsidR="00C8035A" w:rsidRPr="00A259DC">
        <w:t xml:space="preserve"> the Lease</w:t>
      </w:r>
      <w:r w:rsidR="00061A0F" w:rsidRPr="00A259DC">
        <w:t>,</w:t>
      </w:r>
      <w:r w:rsidR="00C8035A" w:rsidRPr="00A259DC">
        <w:t xml:space="preserve"> the Tenant</w:t>
      </w:r>
      <w:r w:rsidR="00B71C29" w:rsidRPr="00A259DC">
        <w:t xml:space="preserve"> [remains/is now] </w:t>
      </w:r>
      <w:r w:rsidR="00C8035A" w:rsidRPr="00A259DC">
        <w:t xml:space="preserve">the tenant </w:t>
      </w:r>
      <w:r w:rsidR="009425E0" w:rsidRPr="00A259DC">
        <w:t>under</w:t>
      </w:r>
      <w:r w:rsidR="00C8035A" w:rsidRPr="00A259DC">
        <w:t xml:space="preserve"> the Lease</w:t>
      </w:r>
      <w:r w:rsidR="00061A0F" w:rsidRPr="00A259DC">
        <w:t xml:space="preserve"> and the Undertenant [remains/is now] the tenant </w:t>
      </w:r>
      <w:r w:rsidR="009425E0" w:rsidRPr="00A259DC">
        <w:t>under</w:t>
      </w:r>
      <w:r w:rsidR="00061A0F" w:rsidRPr="00A259DC">
        <w:t xml:space="preserve"> the Underlease</w:t>
      </w:r>
      <w:r w:rsidR="00B71C29" w:rsidRPr="00A259DC">
        <w:t>.</w:t>
      </w:r>
    </w:p>
    <w:p w14:paraId="62E57D5A" w14:textId="55C35E62" w:rsidR="00B71C29" w:rsidRPr="00A259DC" w:rsidRDefault="007126D6" w:rsidP="007126D6">
      <w:pPr>
        <w:pStyle w:val="SHNormal"/>
        <w:ind w:left="850" w:hanging="850"/>
      </w:pPr>
      <w:r>
        <w:t>(C)</w:t>
      </w:r>
      <w:r>
        <w:tab/>
      </w:r>
      <w:r w:rsidR="00B71C29" w:rsidRPr="00A259DC">
        <w:t xml:space="preserve">The Landlord </w:t>
      </w:r>
      <w:r w:rsidR="00061A0F" w:rsidRPr="00A259DC">
        <w:t xml:space="preserve">and the Tenant </w:t>
      </w:r>
      <w:r w:rsidR="00B71C29" w:rsidRPr="00A259DC">
        <w:t>ha</w:t>
      </w:r>
      <w:r w:rsidR="00061A0F" w:rsidRPr="00A259DC">
        <w:t>ve</w:t>
      </w:r>
      <w:r w:rsidR="00B71C29" w:rsidRPr="00A259DC">
        <w:t xml:space="preserve"> agreed to permit the Assignment subject to the terms contained in this </w:t>
      </w:r>
      <w:r w:rsidR="00930A90" w:rsidRPr="00A259DC">
        <w:t>L</w:t>
      </w:r>
      <w:r w:rsidR="00B71C29" w:rsidRPr="00A259DC">
        <w:t>icence.</w:t>
      </w:r>
    </w:p>
    <w:p w14:paraId="62E57D5B" w14:textId="4308AACC" w:rsidR="00956493" w:rsidRPr="007126D6" w:rsidRDefault="00F01771" w:rsidP="007126D6">
      <w:pPr>
        <w:pStyle w:val="SHNormal"/>
        <w:rPr>
          <w:b/>
        </w:rPr>
      </w:pPr>
      <w:r w:rsidRPr="007126D6">
        <w:rPr>
          <w:b/>
        </w:rPr>
        <w:t>IT IS AGREED AS FOLLOWS</w:t>
      </w:r>
    </w:p>
    <w:p w14:paraId="62E57D5C" w14:textId="1DAFAEF0" w:rsidR="00956493" w:rsidRPr="003A496D" w:rsidRDefault="003A496D" w:rsidP="003A496D">
      <w:pPr>
        <w:pStyle w:val="SHHeading1"/>
      </w:pPr>
      <w:bookmarkStart w:id="0" w:name="_Ref322089825"/>
      <w:bookmarkStart w:id="1" w:name="_Toc6302085"/>
      <w:r w:rsidRPr="003A496D">
        <w:t>Definitions</w:t>
      </w:r>
      <w:bookmarkEnd w:id="0"/>
      <w:bookmarkEnd w:id="1"/>
    </w:p>
    <w:p w14:paraId="62E57D5D" w14:textId="098250BD" w:rsidR="00956493" w:rsidRPr="00A259DC" w:rsidRDefault="00F01771" w:rsidP="000444D5">
      <w:pPr>
        <w:pStyle w:val="SHHeading2"/>
      </w:pPr>
      <w:r w:rsidRPr="00A259DC">
        <w:t>This Licence uses the following definitions</w:t>
      </w:r>
      <w:r w:rsidR="00956493" w:rsidRPr="00A259DC">
        <w:t>:</w:t>
      </w:r>
    </w:p>
    <w:p w14:paraId="62E57D5E" w14:textId="2E142B74" w:rsidR="009A14ED" w:rsidRPr="00A259DC" w:rsidRDefault="009A14ED" w:rsidP="003A496D">
      <w:pPr>
        <w:pStyle w:val="SHNormal"/>
        <w:keepNext/>
        <w:rPr>
          <w:b/>
          <w:bCs/>
        </w:rPr>
      </w:pPr>
      <w:r w:rsidRPr="00A259DC">
        <w:t>[</w:t>
      </w:r>
      <w:r w:rsidR="000444D5">
        <w:rPr>
          <w:b/>
          <w:bCs/>
        </w:rPr>
        <w:t>“</w:t>
      </w:r>
      <w:r w:rsidRPr="00A259DC">
        <w:rPr>
          <w:b/>
          <w:bCs/>
        </w:rPr>
        <w:t>198</w:t>
      </w:r>
      <w:r w:rsidR="000444D5" w:rsidRPr="00A259DC">
        <w:rPr>
          <w:b/>
          <w:bCs/>
        </w:rPr>
        <w:t>6</w:t>
      </w:r>
      <w:r w:rsidR="000444D5">
        <w:rPr>
          <w:b/>
          <w:bCs/>
        </w:rPr>
        <w:t> </w:t>
      </w:r>
      <w:r w:rsidRPr="00A259DC">
        <w:rPr>
          <w:b/>
          <w:bCs/>
        </w:rPr>
        <w:t>Act</w:t>
      </w:r>
      <w:r w:rsidR="000444D5">
        <w:rPr>
          <w:b/>
          <w:bCs/>
        </w:rPr>
        <w:t>”</w:t>
      </w:r>
    </w:p>
    <w:p w14:paraId="62E57D5F" w14:textId="43843D16" w:rsidR="009A14ED" w:rsidRPr="00A259DC" w:rsidRDefault="009A14ED" w:rsidP="003A496D">
      <w:pPr>
        <w:pStyle w:val="SHParagraph2"/>
        <w:rPr>
          <w:b/>
          <w:bCs/>
        </w:rPr>
      </w:pPr>
      <w:r w:rsidRPr="00A259DC">
        <w:t>the Insolvency Act</w:t>
      </w:r>
      <w:r w:rsidR="000444D5">
        <w:t> </w:t>
      </w:r>
      <w:r w:rsidR="000444D5" w:rsidRPr="00A259DC">
        <w:t>1</w:t>
      </w:r>
      <w:r w:rsidRPr="00A259DC">
        <w:t>986;</w:t>
      </w:r>
      <w:r w:rsidRPr="000444D5">
        <w:rPr>
          <w:rStyle w:val="FootnoteReference"/>
        </w:rPr>
        <w:footnoteReference w:id="2"/>
      </w:r>
      <w:r w:rsidRPr="00A259DC">
        <w:t>]</w:t>
      </w:r>
    </w:p>
    <w:p w14:paraId="62E57D60" w14:textId="328350CA" w:rsidR="00721DDE" w:rsidRPr="00A259DC" w:rsidRDefault="000444D5" w:rsidP="003A496D">
      <w:pPr>
        <w:pStyle w:val="SHNormal"/>
        <w:keepNext/>
        <w:rPr>
          <w:b/>
          <w:bCs/>
        </w:rPr>
      </w:pPr>
      <w:r>
        <w:rPr>
          <w:b/>
          <w:bCs/>
        </w:rPr>
        <w:t>“</w:t>
      </w:r>
      <w:r w:rsidR="00721DDE" w:rsidRPr="00A259DC">
        <w:rPr>
          <w:b/>
          <w:bCs/>
        </w:rPr>
        <w:t>199</w:t>
      </w:r>
      <w:r w:rsidRPr="00A259DC">
        <w:rPr>
          <w:b/>
          <w:bCs/>
        </w:rPr>
        <w:t>5</w:t>
      </w:r>
      <w:r>
        <w:rPr>
          <w:b/>
          <w:bCs/>
        </w:rPr>
        <w:t> </w:t>
      </w:r>
      <w:r w:rsidR="00721DDE" w:rsidRPr="00A259DC">
        <w:rPr>
          <w:b/>
          <w:bCs/>
        </w:rPr>
        <w:t>Act</w:t>
      </w:r>
      <w:r>
        <w:rPr>
          <w:b/>
          <w:bCs/>
        </w:rPr>
        <w:t>”</w:t>
      </w:r>
    </w:p>
    <w:p w14:paraId="62E57D61" w14:textId="7EA6D90E" w:rsidR="00721DDE" w:rsidRPr="00A259DC" w:rsidRDefault="00721DDE" w:rsidP="003A496D">
      <w:pPr>
        <w:pStyle w:val="SHParagraph2"/>
      </w:pPr>
      <w:r w:rsidRPr="00A259DC">
        <w:t>the Landlord and Tenant (Covenants) Act</w:t>
      </w:r>
      <w:r w:rsidR="000444D5">
        <w:t> </w:t>
      </w:r>
      <w:r w:rsidR="000444D5" w:rsidRPr="00A259DC">
        <w:t>1</w:t>
      </w:r>
      <w:r w:rsidRPr="00A259DC">
        <w:t>995;</w:t>
      </w:r>
    </w:p>
    <w:p w14:paraId="62E57D62" w14:textId="214D697C" w:rsidR="00C8035A" w:rsidRPr="00A259DC" w:rsidRDefault="000444D5" w:rsidP="003A496D">
      <w:pPr>
        <w:pStyle w:val="SHNormal"/>
        <w:keepNext/>
        <w:rPr>
          <w:b/>
          <w:bCs/>
        </w:rPr>
      </w:pPr>
      <w:r>
        <w:rPr>
          <w:b/>
          <w:bCs/>
        </w:rPr>
        <w:lastRenderedPageBreak/>
        <w:t>“</w:t>
      </w:r>
      <w:r w:rsidR="00C8035A" w:rsidRPr="00A259DC">
        <w:rPr>
          <w:b/>
          <w:bCs/>
        </w:rPr>
        <w:t>Assignment</w:t>
      </w:r>
      <w:r>
        <w:rPr>
          <w:b/>
          <w:bCs/>
        </w:rPr>
        <w:t>”</w:t>
      </w:r>
    </w:p>
    <w:p w14:paraId="62E57D63" w14:textId="1D031B44" w:rsidR="00C8035A" w:rsidRPr="00A259DC" w:rsidRDefault="00F01771" w:rsidP="003A496D">
      <w:pPr>
        <w:pStyle w:val="SHParagraph2"/>
      </w:pPr>
      <w:r w:rsidRPr="00A259DC">
        <w:t>the assignment permitted under</w:t>
      </w:r>
      <w:r w:rsidR="000444D5">
        <w:t xml:space="preserve"> </w:t>
      </w:r>
      <w:r w:rsidR="000444D5" w:rsidRPr="0089288D">
        <w:rPr>
          <w:b/>
        </w:rPr>
        <w:t>clause </w:t>
      </w:r>
      <w:r w:rsidR="00A3306F" w:rsidRPr="0089288D">
        <w:rPr>
          <w:b/>
        </w:rPr>
        <w:fldChar w:fldCharType="begin"/>
      </w:r>
      <w:r w:rsidR="00A3306F" w:rsidRPr="0089288D">
        <w:rPr>
          <w:b/>
        </w:rPr>
        <w:instrText xml:space="preserve"> REF _Ref4577152 \n \h  \* MERGEFORMAT </w:instrText>
      </w:r>
      <w:r w:rsidR="00A3306F" w:rsidRPr="0089288D">
        <w:rPr>
          <w:b/>
        </w:rPr>
      </w:r>
      <w:r w:rsidR="00A3306F" w:rsidRPr="0089288D">
        <w:rPr>
          <w:b/>
        </w:rPr>
        <w:fldChar w:fldCharType="separate"/>
      </w:r>
      <w:r w:rsidR="00B36592">
        <w:rPr>
          <w:b/>
        </w:rPr>
        <w:t>3</w:t>
      </w:r>
      <w:r w:rsidR="00A3306F" w:rsidRPr="0089288D">
        <w:rPr>
          <w:b/>
        </w:rPr>
        <w:fldChar w:fldCharType="end"/>
      </w:r>
      <w:r w:rsidRPr="00A259DC">
        <w:t>;</w:t>
      </w:r>
    </w:p>
    <w:p w14:paraId="62E57D64" w14:textId="536B465E" w:rsidR="009425E0" w:rsidRPr="00A259DC" w:rsidRDefault="000444D5" w:rsidP="003A496D">
      <w:pPr>
        <w:pStyle w:val="SHNormal"/>
        <w:keepNext/>
        <w:rPr>
          <w:b/>
          <w:bCs/>
        </w:rPr>
      </w:pPr>
      <w:r>
        <w:rPr>
          <w:b/>
          <w:bCs/>
        </w:rPr>
        <w:t>“</w:t>
      </w:r>
      <w:r w:rsidR="009425E0" w:rsidRPr="00A259DC">
        <w:rPr>
          <w:b/>
          <w:bCs/>
        </w:rPr>
        <w:t>Assignment Date</w:t>
      </w:r>
      <w:r>
        <w:rPr>
          <w:b/>
          <w:bCs/>
        </w:rPr>
        <w:t>”</w:t>
      </w:r>
    </w:p>
    <w:p w14:paraId="62E57D65" w14:textId="77777777" w:rsidR="009425E0" w:rsidRPr="00A259DC" w:rsidRDefault="009425E0" w:rsidP="003A496D">
      <w:pPr>
        <w:pStyle w:val="SHParagraph2"/>
      </w:pPr>
      <w:r w:rsidRPr="00A259DC">
        <w:t xml:space="preserve">the date of the </w:t>
      </w:r>
      <w:r w:rsidR="00261C93" w:rsidRPr="00A259DC">
        <w:t>[</w:t>
      </w:r>
      <w:r w:rsidRPr="00A259DC">
        <w:t>deed of assignment][transfer] of the Underlease to the Assignee;</w:t>
      </w:r>
    </w:p>
    <w:p w14:paraId="62E57D66" w14:textId="77D13E7B" w:rsidR="009A14ED" w:rsidRPr="00A259DC" w:rsidRDefault="009A14ED" w:rsidP="003A496D">
      <w:pPr>
        <w:pStyle w:val="SHNormal"/>
        <w:keepNext/>
        <w:rPr>
          <w:b/>
          <w:bCs/>
        </w:rPr>
      </w:pPr>
      <w:r w:rsidRPr="009F7057">
        <w:rPr>
          <w:b/>
          <w:bCs/>
        </w:rPr>
        <w:t>[</w:t>
      </w:r>
      <w:r w:rsidR="000444D5">
        <w:rPr>
          <w:b/>
          <w:bCs/>
        </w:rPr>
        <w:t>“</w:t>
      </w:r>
      <w:r w:rsidRPr="00A259DC">
        <w:rPr>
          <w:b/>
          <w:bCs/>
        </w:rPr>
        <w:t>Business Day</w:t>
      </w:r>
      <w:r w:rsidR="000444D5">
        <w:rPr>
          <w:b/>
          <w:bCs/>
        </w:rPr>
        <w:t>”</w:t>
      </w:r>
    </w:p>
    <w:p w14:paraId="62E57D67" w14:textId="77777777" w:rsidR="009A14ED" w:rsidRPr="00A259DC" w:rsidRDefault="009A14ED" w:rsidP="003A496D">
      <w:pPr>
        <w:pStyle w:val="SHParagraph2"/>
      </w:pPr>
      <w:r w:rsidRPr="00A259DC">
        <w:t>a day (other than a Saturday, Sunday or public holiday) on which banks are usually open for business in England and Wales;</w:t>
      </w:r>
      <w:r w:rsidRPr="000444D5">
        <w:rPr>
          <w:rStyle w:val="FootnoteReference"/>
        </w:rPr>
        <w:footnoteReference w:id="3"/>
      </w:r>
      <w:r w:rsidRPr="00A259DC">
        <w:t>]</w:t>
      </w:r>
    </w:p>
    <w:p w14:paraId="62E57D68" w14:textId="55540A0E" w:rsidR="008B6877" w:rsidRPr="00A259DC" w:rsidRDefault="008B6877" w:rsidP="003A496D">
      <w:pPr>
        <w:pStyle w:val="SHNormal"/>
        <w:keepNext/>
        <w:rPr>
          <w:b/>
          <w:bCs/>
        </w:rPr>
      </w:pPr>
      <w:r w:rsidRPr="009F7057">
        <w:rPr>
          <w:b/>
          <w:bCs/>
        </w:rPr>
        <w:t>[</w:t>
      </w:r>
      <w:r w:rsidR="000444D5">
        <w:rPr>
          <w:b/>
          <w:bCs/>
        </w:rPr>
        <w:t>“</w:t>
      </w:r>
      <w:r w:rsidRPr="00A259DC">
        <w:rPr>
          <w:b/>
          <w:bCs/>
        </w:rPr>
        <w:t>Guarantee</w:t>
      </w:r>
      <w:r w:rsidR="009425E0" w:rsidRPr="00A259DC">
        <w:rPr>
          <w:b/>
          <w:bCs/>
        </w:rPr>
        <w:t>d Party</w:t>
      </w:r>
      <w:r w:rsidR="000444D5">
        <w:rPr>
          <w:b/>
          <w:bCs/>
        </w:rPr>
        <w:t>”</w:t>
      </w:r>
    </w:p>
    <w:p w14:paraId="62E57D69" w14:textId="77777777" w:rsidR="008B6877" w:rsidRPr="00A259DC" w:rsidRDefault="009425E0" w:rsidP="003A496D">
      <w:pPr>
        <w:pStyle w:val="SHParagraph2"/>
      </w:pPr>
      <w:r w:rsidRPr="00A259DC">
        <w:t>the person whose obligations are guaranteed by a Guarantor;]</w:t>
      </w:r>
    </w:p>
    <w:p w14:paraId="62E57D6A" w14:textId="465ACEAE" w:rsidR="00513542" w:rsidRPr="00A259DC" w:rsidRDefault="008B6877" w:rsidP="003A496D">
      <w:pPr>
        <w:pStyle w:val="SHNormal"/>
        <w:keepNext/>
        <w:rPr>
          <w:b/>
          <w:bCs/>
        </w:rPr>
      </w:pPr>
      <w:r w:rsidRPr="009F7057">
        <w:rPr>
          <w:b/>
          <w:bCs/>
        </w:rPr>
        <w:t>[</w:t>
      </w:r>
      <w:r w:rsidR="000444D5">
        <w:rPr>
          <w:b/>
          <w:bCs/>
        </w:rPr>
        <w:t>“</w:t>
      </w:r>
      <w:r w:rsidR="00513542" w:rsidRPr="00A259DC">
        <w:rPr>
          <w:b/>
          <w:bCs/>
        </w:rPr>
        <w:t>Guarantor</w:t>
      </w:r>
      <w:r w:rsidR="000444D5">
        <w:rPr>
          <w:b/>
          <w:bCs/>
        </w:rPr>
        <w:t>”</w:t>
      </w:r>
    </w:p>
    <w:p w14:paraId="62E57D6B" w14:textId="77777777" w:rsidR="00513542" w:rsidRPr="00A259DC" w:rsidRDefault="00513542" w:rsidP="003A496D">
      <w:pPr>
        <w:pStyle w:val="SHParagraph2"/>
      </w:pPr>
      <w:r w:rsidRPr="00A259DC">
        <w:t xml:space="preserve">any person who gives a </w:t>
      </w:r>
      <w:r w:rsidR="008B6877" w:rsidRPr="00A259DC">
        <w:t>G</w:t>
      </w:r>
      <w:r w:rsidRPr="00A259DC">
        <w:t xml:space="preserve">uarantee to the </w:t>
      </w:r>
      <w:r w:rsidR="00061A0F" w:rsidRPr="00A259DC">
        <w:t xml:space="preserve">Tenant or the </w:t>
      </w:r>
      <w:r w:rsidRPr="00A259DC">
        <w:t>Landlord under this Licence;</w:t>
      </w:r>
      <w:r w:rsidR="008B6877" w:rsidRPr="00A259DC">
        <w:t>]</w:t>
      </w:r>
    </w:p>
    <w:p w14:paraId="62E57D6C" w14:textId="557DFFD9" w:rsidR="00C8035A" w:rsidRPr="00A259DC" w:rsidRDefault="000444D5" w:rsidP="003A496D">
      <w:pPr>
        <w:pStyle w:val="SHNormal"/>
        <w:keepNext/>
        <w:rPr>
          <w:b/>
          <w:bCs/>
        </w:rPr>
      </w:pPr>
      <w:r>
        <w:rPr>
          <w:b/>
          <w:bCs/>
        </w:rPr>
        <w:t>“</w:t>
      </w:r>
      <w:r w:rsidR="00C8035A" w:rsidRPr="00A259DC">
        <w:rPr>
          <w:b/>
          <w:bCs/>
        </w:rPr>
        <w:t>Lease</w:t>
      </w:r>
      <w:r>
        <w:rPr>
          <w:b/>
          <w:bCs/>
        </w:rPr>
        <w:t>”</w:t>
      </w:r>
    </w:p>
    <w:p w14:paraId="62E57D6D" w14:textId="77777777" w:rsidR="00C8035A" w:rsidRPr="00A259DC" w:rsidRDefault="00C8035A" w:rsidP="003A496D">
      <w:pPr>
        <w:pStyle w:val="SHParagraph2"/>
      </w:pPr>
      <w:r w:rsidRPr="00A259DC">
        <w:t xml:space="preserve">a lease dated [DATE] between (1) [the Landlord] and (2) [the Tenant] [and (3) [NAME OF </w:t>
      </w:r>
      <w:r w:rsidR="00D46CB7" w:rsidRPr="00A259DC">
        <w:t xml:space="preserve">ORIGINAL </w:t>
      </w:r>
      <w:r w:rsidRPr="00A259DC">
        <w:t>GUARANTOR]]</w:t>
      </w:r>
      <w:r w:rsidR="000E2FC9" w:rsidRPr="00A259DC">
        <w:t xml:space="preserve"> and </w:t>
      </w:r>
      <w:r w:rsidR="003850AE" w:rsidRPr="00A259DC">
        <w:t>any</w:t>
      </w:r>
      <w:r w:rsidR="000E2FC9" w:rsidRPr="00A259DC">
        <w:t xml:space="preserve"> documents supplemental to it</w:t>
      </w:r>
      <w:r w:rsidRPr="00A259DC">
        <w:t>;</w:t>
      </w:r>
    </w:p>
    <w:p w14:paraId="62E57D6E" w14:textId="1B75C87B" w:rsidR="009425E0" w:rsidRPr="00A259DC" w:rsidRDefault="000444D5" w:rsidP="003A496D">
      <w:pPr>
        <w:pStyle w:val="SHNormal"/>
        <w:keepNext/>
        <w:rPr>
          <w:b/>
          <w:bCs/>
        </w:rPr>
      </w:pPr>
      <w:r>
        <w:rPr>
          <w:b/>
          <w:bCs/>
        </w:rPr>
        <w:t>“</w:t>
      </w:r>
      <w:r w:rsidR="009425E0" w:rsidRPr="00A259DC">
        <w:rPr>
          <w:b/>
          <w:bCs/>
        </w:rPr>
        <w:t>Liability Period</w:t>
      </w:r>
      <w:r>
        <w:rPr>
          <w:b/>
          <w:bCs/>
        </w:rPr>
        <w:t>”</w:t>
      </w:r>
    </w:p>
    <w:p w14:paraId="62E57D6F" w14:textId="03C8EFFA" w:rsidR="009425E0" w:rsidRPr="00A259DC" w:rsidRDefault="009425E0" w:rsidP="003A496D">
      <w:pPr>
        <w:pStyle w:val="SHParagraph2"/>
        <w:rPr>
          <w:b/>
          <w:bCs/>
        </w:rPr>
      </w:pPr>
      <w:r w:rsidRPr="00A259DC">
        <w:t>the period starting on the Assignment Date and ending on the date that the Assignee is released from the Undertenant</w:t>
      </w:r>
      <w:r w:rsidR="000444D5">
        <w:t>’</w:t>
      </w:r>
      <w:r w:rsidRPr="00A259DC">
        <w:t>s Obligations under the</w:t>
      </w:r>
      <w:r w:rsidR="000444D5">
        <w:t> </w:t>
      </w:r>
      <w:r w:rsidR="000444D5" w:rsidRPr="00A259DC">
        <w:t>1</w:t>
      </w:r>
      <w:r w:rsidRPr="00A259DC">
        <w:t>99</w:t>
      </w:r>
      <w:r w:rsidR="000444D5" w:rsidRPr="00A259DC">
        <w:t>5</w:t>
      </w:r>
      <w:r w:rsidR="000444D5">
        <w:t> </w:t>
      </w:r>
      <w:r w:rsidRPr="00A259DC">
        <w:t>Act;</w:t>
      </w:r>
    </w:p>
    <w:p w14:paraId="62E57D70" w14:textId="60925408" w:rsidR="00C8035A" w:rsidRPr="00A259DC" w:rsidRDefault="000444D5" w:rsidP="003A496D">
      <w:pPr>
        <w:pStyle w:val="SHNormal"/>
        <w:keepNext/>
        <w:rPr>
          <w:b/>
          <w:bCs/>
        </w:rPr>
      </w:pPr>
      <w:r>
        <w:rPr>
          <w:b/>
          <w:bCs/>
        </w:rPr>
        <w:t>“</w:t>
      </w:r>
      <w:r w:rsidR="00C8035A" w:rsidRPr="00A259DC">
        <w:rPr>
          <w:b/>
          <w:bCs/>
        </w:rPr>
        <w:t>Premises</w:t>
      </w:r>
      <w:r>
        <w:rPr>
          <w:b/>
          <w:bCs/>
        </w:rPr>
        <w:t>”</w:t>
      </w:r>
    </w:p>
    <w:p w14:paraId="62E57D71" w14:textId="77777777" w:rsidR="00C8035A" w:rsidRPr="00A259DC" w:rsidRDefault="00C8035A" w:rsidP="003A496D">
      <w:pPr>
        <w:pStyle w:val="SHParagraph2"/>
      </w:pPr>
      <w:r w:rsidRPr="00A259DC">
        <w:t xml:space="preserve">the property </w:t>
      </w:r>
      <w:r w:rsidR="00930A90" w:rsidRPr="00A259DC">
        <w:t>let</w:t>
      </w:r>
      <w:r w:rsidRPr="00A259DC">
        <w:t xml:space="preserve"> by the </w:t>
      </w:r>
      <w:r w:rsidR="00061A0F" w:rsidRPr="00A259DC">
        <w:t>Underl</w:t>
      </w:r>
      <w:r w:rsidRPr="00A259DC">
        <w:t>ease known as [ADDRESS];</w:t>
      </w:r>
    </w:p>
    <w:p w14:paraId="62E57D72" w14:textId="34C589CD" w:rsidR="00C8035A" w:rsidRPr="00A259DC" w:rsidRDefault="000444D5" w:rsidP="003A496D">
      <w:pPr>
        <w:pStyle w:val="SHNormal"/>
        <w:keepNext/>
        <w:rPr>
          <w:b/>
          <w:bCs/>
        </w:rPr>
      </w:pPr>
      <w:r>
        <w:rPr>
          <w:b/>
          <w:bCs/>
        </w:rPr>
        <w:t>“</w:t>
      </w:r>
      <w:r w:rsidR="00C8035A" w:rsidRPr="00A259DC">
        <w:rPr>
          <w:b/>
          <w:bCs/>
        </w:rPr>
        <w:t>Rents</w:t>
      </w:r>
      <w:r>
        <w:rPr>
          <w:b/>
          <w:bCs/>
        </w:rPr>
        <w:t>”</w:t>
      </w:r>
    </w:p>
    <w:p w14:paraId="62E57D73" w14:textId="77777777" w:rsidR="00C8035A" w:rsidRPr="00A259DC" w:rsidRDefault="00C8035A" w:rsidP="003A496D">
      <w:pPr>
        <w:pStyle w:val="SHParagraph2"/>
      </w:pPr>
      <w:r w:rsidRPr="00A259DC">
        <w:t xml:space="preserve">the rents reserved by the </w:t>
      </w:r>
      <w:r w:rsidR="00061A0F" w:rsidRPr="00A259DC">
        <w:t>Underl</w:t>
      </w:r>
      <w:r w:rsidRPr="00A259DC">
        <w:t>ease;</w:t>
      </w:r>
    </w:p>
    <w:p w14:paraId="62E57D74" w14:textId="111D3A46" w:rsidR="00C8035A" w:rsidRPr="00A259DC" w:rsidRDefault="000444D5" w:rsidP="003A496D">
      <w:pPr>
        <w:pStyle w:val="SHNormal"/>
        <w:keepNext/>
        <w:rPr>
          <w:b/>
          <w:bCs/>
        </w:rPr>
      </w:pPr>
      <w:r>
        <w:rPr>
          <w:b/>
          <w:bCs/>
        </w:rPr>
        <w:t>“</w:t>
      </w:r>
      <w:r w:rsidR="00C8035A" w:rsidRPr="00A259DC">
        <w:rPr>
          <w:b/>
          <w:bCs/>
        </w:rPr>
        <w:t>Tenant</w:t>
      </w:r>
      <w:r>
        <w:rPr>
          <w:b/>
          <w:bCs/>
        </w:rPr>
        <w:t>’</w:t>
      </w:r>
      <w:r w:rsidR="00C8035A" w:rsidRPr="00A259DC">
        <w:rPr>
          <w:b/>
          <w:bCs/>
        </w:rPr>
        <w:t>s Obligations</w:t>
      </w:r>
      <w:r>
        <w:rPr>
          <w:b/>
          <w:bCs/>
        </w:rPr>
        <w:t>”</w:t>
      </w:r>
    </w:p>
    <w:p w14:paraId="62E57D75" w14:textId="3149445F" w:rsidR="00C8035A" w:rsidRPr="00A259DC" w:rsidRDefault="00C8035A" w:rsidP="003A496D">
      <w:pPr>
        <w:pStyle w:val="SHParagraph2"/>
      </w:pPr>
      <w:r w:rsidRPr="00A259DC">
        <w:t xml:space="preserve">the </w:t>
      </w:r>
      <w:r w:rsidR="009425E0" w:rsidRPr="00A259DC">
        <w:t>tenant</w:t>
      </w:r>
      <w:r w:rsidR="000444D5">
        <w:t>’</w:t>
      </w:r>
      <w:r w:rsidR="009425E0" w:rsidRPr="00A259DC">
        <w:t xml:space="preserve">s </w:t>
      </w:r>
      <w:r w:rsidRPr="00A259DC">
        <w:t xml:space="preserve">obligations </w:t>
      </w:r>
      <w:r w:rsidR="000E2FC9" w:rsidRPr="00A259DC">
        <w:t>in the Lease</w:t>
      </w:r>
      <w:r w:rsidRPr="00A259DC">
        <w:t>;</w:t>
      </w:r>
    </w:p>
    <w:p w14:paraId="62E57D76" w14:textId="1CF95343" w:rsidR="00C8035A" w:rsidRPr="00A259DC" w:rsidRDefault="000444D5" w:rsidP="003A496D">
      <w:pPr>
        <w:pStyle w:val="SHNormal"/>
        <w:keepNext/>
        <w:rPr>
          <w:b/>
          <w:bCs/>
        </w:rPr>
      </w:pPr>
      <w:r>
        <w:rPr>
          <w:b/>
          <w:bCs/>
        </w:rPr>
        <w:t>“</w:t>
      </w:r>
      <w:r w:rsidR="00C8035A" w:rsidRPr="00A259DC">
        <w:rPr>
          <w:b/>
          <w:bCs/>
        </w:rPr>
        <w:t>Term</w:t>
      </w:r>
      <w:r>
        <w:rPr>
          <w:b/>
          <w:bCs/>
        </w:rPr>
        <w:t>”</w:t>
      </w:r>
    </w:p>
    <w:p w14:paraId="62E57D77" w14:textId="022EB82D" w:rsidR="00C8035A" w:rsidRPr="00A259DC" w:rsidRDefault="00C8035A" w:rsidP="003A496D">
      <w:pPr>
        <w:pStyle w:val="SHParagraph2"/>
      </w:pPr>
      <w:r w:rsidRPr="00A259DC">
        <w:t xml:space="preserve">the </w:t>
      </w:r>
      <w:r w:rsidR="00D46CB7" w:rsidRPr="00A259DC">
        <w:t>term</w:t>
      </w:r>
      <w:r w:rsidR="00F01771" w:rsidRPr="00A259DC">
        <w:t xml:space="preserve"> of</w:t>
      </w:r>
      <w:r w:rsidRPr="00A259DC">
        <w:t xml:space="preserve"> the </w:t>
      </w:r>
      <w:r w:rsidR="00061A0F" w:rsidRPr="00A259DC">
        <w:t>Underl</w:t>
      </w:r>
      <w:r w:rsidRPr="00A259DC">
        <w:t>ease [</w:t>
      </w:r>
      <w:r w:rsidR="00F01771" w:rsidRPr="00A259DC">
        <w:t>including where applicable any continuation of that period under the Landlord and Tenant Act</w:t>
      </w:r>
      <w:r w:rsidR="000444D5">
        <w:t> </w:t>
      </w:r>
      <w:r w:rsidR="000444D5" w:rsidRPr="00A259DC">
        <w:t>1</w:t>
      </w:r>
      <w:r w:rsidR="00F01771" w:rsidRPr="00A259DC">
        <w:t>954</w:t>
      </w:r>
      <w:r w:rsidRPr="000444D5">
        <w:rPr>
          <w:rStyle w:val="FootnoteReference"/>
        </w:rPr>
        <w:footnoteReference w:id="4"/>
      </w:r>
      <w:r w:rsidRPr="00A259DC">
        <w:t>]</w:t>
      </w:r>
      <w:r w:rsidR="00061A0F" w:rsidRPr="00A259DC">
        <w:t>;</w:t>
      </w:r>
    </w:p>
    <w:p w14:paraId="62E57D78" w14:textId="357C3A27" w:rsidR="00061A0F" w:rsidRPr="00A259DC" w:rsidRDefault="000444D5" w:rsidP="003A496D">
      <w:pPr>
        <w:pStyle w:val="SHNormal"/>
        <w:keepNext/>
        <w:rPr>
          <w:b/>
          <w:bCs/>
        </w:rPr>
      </w:pPr>
      <w:r>
        <w:rPr>
          <w:b/>
          <w:bCs/>
        </w:rPr>
        <w:t>“</w:t>
      </w:r>
      <w:r w:rsidR="00061A0F" w:rsidRPr="00A259DC">
        <w:rPr>
          <w:b/>
          <w:bCs/>
        </w:rPr>
        <w:t>Underlease</w:t>
      </w:r>
      <w:r>
        <w:rPr>
          <w:b/>
          <w:bCs/>
        </w:rPr>
        <w:t>”</w:t>
      </w:r>
    </w:p>
    <w:p w14:paraId="62E57D79" w14:textId="6FB9FDFC" w:rsidR="00061A0F" w:rsidRPr="00A259DC" w:rsidRDefault="00061A0F" w:rsidP="003A496D">
      <w:pPr>
        <w:pStyle w:val="SHParagraph2"/>
      </w:pPr>
      <w:r w:rsidRPr="00A259DC">
        <w:t xml:space="preserve">an underlease dated [DATE] between (1) [the Tenant] and (2) [the Undertenant] [and (3) [NAME OF ORIGINAL GUARANTOR]] and </w:t>
      </w:r>
      <w:r w:rsidR="003850AE" w:rsidRPr="00A259DC">
        <w:t>any</w:t>
      </w:r>
      <w:r w:rsidRPr="00A259DC">
        <w:t xml:space="preserve"> document supplemental to it</w:t>
      </w:r>
      <w:r w:rsidR="000444D5">
        <w:t>; and</w:t>
      </w:r>
    </w:p>
    <w:p w14:paraId="62E57D7A" w14:textId="7DB65E76" w:rsidR="00061A0F" w:rsidRPr="00A259DC" w:rsidRDefault="000444D5" w:rsidP="003A496D">
      <w:pPr>
        <w:pStyle w:val="SHNormal"/>
        <w:keepNext/>
        <w:rPr>
          <w:b/>
          <w:bCs/>
        </w:rPr>
      </w:pPr>
      <w:r>
        <w:rPr>
          <w:b/>
          <w:bCs/>
        </w:rPr>
        <w:t>“</w:t>
      </w:r>
      <w:r w:rsidR="00061A0F" w:rsidRPr="00A259DC">
        <w:rPr>
          <w:b/>
          <w:bCs/>
        </w:rPr>
        <w:t>Undertenant</w:t>
      </w:r>
      <w:r>
        <w:rPr>
          <w:b/>
          <w:bCs/>
        </w:rPr>
        <w:t>’</w:t>
      </w:r>
      <w:r w:rsidR="00061A0F" w:rsidRPr="00A259DC">
        <w:rPr>
          <w:b/>
          <w:bCs/>
        </w:rPr>
        <w:t>s Obligations</w:t>
      </w:r>
      <w:r>
        <w:rPr>
          <w:b/>
          <w:bCs/>
        </w:rPr>
        <w:t>”</w:t>
      </w:r>
    </w:p>
    <w:p w14:paraId="62E57D7B" w14:textId="7B075941" w:rsidR="00061A0F" w:rsidRPr="00A259DC" w:rsidRDefault="00061A0F" w:rsidP="003A496D">
      <w:pPr>
        <w:pStyle w:val="SHParagraph2"/>
      </w:pPr>
      <w:r w:rsidRPr="00A259DC">
        <w:t xml:space="preserve">the </w:t>
      </w:r>
      <w:r w:rsidR="009425E0" w:rsidRPr="00A259DC">
        <w:t>tenant</w:t>
      </w:r>
      <w:r w:rsidR="000444D5">
        <w:t>’</w:t>
      </w:r>
      <w:r w:rsidR="009425E0" w:rsidRPr="00A259DC">
        <w:t xml:space="preserve">s </w:t>
      </w:r>
      <w:r w:rsidRPr="00A259DC">
        <w:t>obligations in the Underlease.</w:t>
      </w:r>
    </w:p>
    <w:p w14:paraId="4DA278EB" w14:textId="77777777" w:rsidR="003A496D" w:rsidRDefault="003A496D" w:rsidP="003A496D">
      <w:pPr>
        <w:pStyle w:val="SHHeading1"/>
      </w:pPr>
      <w:bookmarkStart w:id="2" w:name="_Toc6302086"/>
      <w:bookmarkStart w:id="3" w:name="_Ref350765409"/>
      <w:bookmarkStart w:id="4" w:name="_Ref350765559"/>
      <w:r>
        <w:lastRenderedPageBreak/>
        <w:t>Interpretation</w:t>
      </w:r>
      <w:bookmarkEnd w:id="2"/>
    </w:p>
    <w:p w14:paraId="6D05BA5E" w14:textId="77777777" w:rsidR="003A496D" w:rsidRDefault="003A496D" w:rsidP="003A496D">
      <w:pPr>
        <w:pStyle w:val="SHHeading2"/>
      </w:pPr>
      <w:r>
        <w:t>All headings in this Licence are for ease of reference only and will not affect its construction or interpretation.</w:t>
      </w:r>
    </w:p>
    <w:p w14:paraId="0FCB90AD" w14:textId="2B2F40B0" w:rsidR="003A496D" w:rsidRDefault="003A496D" w:rsidP="003A496D">
      <w:pPr>
        <w:pStyle w:val="SHHeading2"/>
      </w:pPr>
      <w:r>
        <w:t xml:space="preserve">In this Licence, </w:t>
      </w:r>
      <w:r w:rsidR="000444D5">
        <w:t>“</w:t>
      </w:r>
      <w:r>
        <w:t>includes</w:t>
      </w:r>
      <w:r w:rsidR="000444D5">
        <w:t>”</w:t>
      </w:r>
      <w:r>
        <w:t xml:space="preserve">, </w:t>
      </w:r>
      <w:r w:rsidR="000444D5">
        <w:t>“</w:t>
      </w:r>
      <w:r>
        <w:t>including</w:t>
      </w:r>
      <w:r w:rsidR="000444D5">
        <w:t>”</w:t>
      </w:r>
      <w:r>
        <w:t xml:space="preserve"> and similar words are used without limitation or qualification to the subject matter of the relevant provision.</w:t>
      </w:r>
    </w:p>
    <w:p w14:paraId="0F79FF50" w14:textId="77777777" w:rsidR="003A496D" w:rsidRDefault="003A496D" w:rsidP="003A496D">
      <w:pPr>
        <w:pStyle w:val="SHHeading2"/>
      </w:pPr>
      <w:r>
        <w:t>In this Licence:</w:t>
      </w:r>
    </w:p>
    <w:p w14:paraId="564457F5" w14:textId="4BE14EBC" w:rsidR="003A496D" w:rsidRDefault="000444D5" w:rsidP="003A496D">
      <w:pPr>
        <w:pStyle w:val="SHHeading3"/>
      </w:pPr>
      <w:r>
        <w:t>“</w:t>
      </w:r>
      <w:r w:rsidR="003A496D">
        <w:t>notice</w:t>
      </w:r>
      <w:r>
        <w:t>”</w:t>
      </w:r>
      <w:r w:rsidR="003A496D">
        <w:t xml:space="preserve"> means any notice, notification or request given or made under it</w:t>
      </w:r>
      <w:r>
        <w:t>; and</w:t>
      </w:r>
    </w:p>
    <w:p w14:paraId="16EF3F2D" w14:textId="77777777" w:rsidR="003A496D" w:rsidRDefault="003A496D" w:rsidP="003A496D">
      <w:pPr>
        <w:pStyle w:val="SHHeading3"/>
      </w:pPr>
      <w:r>
        <w:t>a notice must be given or made in writing.</w:t>
      </w:r>
    </w:p>
    <w:p w14:paraId="73576DC6" w14:textId="77777777" w:rsidR="003A496D" w:rsidRDefault="003A496D" w:rsidP="003A496D">
      <w:pPr>
        <w:pStyle w:val="SHHeading2"/>
      </w:pPr>
      <w:r>
        <w:t>References in this Licence to:</w:t>
      </w:r>
    </w:p>
    <w:p w14:paraId="7C1B2941" w14:textId="77777777" w:rsidR="003A496D" w:rsidRDefault="003A496D" w:rsidP="003A496D">
      <w:pPr>
        <w:pStyle w:val="SHHeading3"/>
      </w:pPr>
      <w:r>
        <w:t xml:space="preserve">the parties </w:t>
      </w:r>
      <w:r w:rsidRPr="00434C0A">
        <w:t>include references to their respective successors in title</w:t>
      </w:r>
      <w:r>
        <w:t>;</w:t>
      </w:r>
    </w:p>
    <w:p w14:paraId="390AAB35" w14:textId="1117361C" w:rsidR="003A496D" w:rsidRDefault="003A496D" w:rsidP="003A496D">
      <w:pPr>
        <w:pStyle w:val="SHHeading3"/>
      </w:pPr>
      <w:r>
        <w:t>an Act are to that Act as amended from time to time and to any Act that replaces it;</w:t>
      </w:r>
    </w:p>
    <w:p w14:paraId="6956EF30" w14:textId="77777777" w:rsidR="003A496D" w:rsidRDefault="003A496D" w:rsidP="003A496D">
      <w:pPr>
        <w:pStyle w:val="SHHeading3"/>
      </w:pPr>
      <w:r>
        <w:t>the singular include the plural and vice versa, and one gender includes any other;</w:t>
      </w:r>
    </w:p>
    <w:p w14:paraId="4722E399" w14:textId="12AFF1F0" w:rsidR="003A496D" w:rsidRDefault="003A496D" w:rsidP="003A496D">
      <w:pPr>
        <w:pStyle w:val="SHHeading3"/>
      </w:pPr>
      <w:r>
        <w:t xml:space="preserve">clauses and </w:t>
      </w:r>
      <w:r w:rsidR="000444D5">
        <w:t>Schedules </w:t>
      </w:r>
      <w:r>
        <w:t>are to the</w:t>
      </w:r>
      <w:r w:rsidR="000444D5">
        <w:t xml:space="preserve"> clauses </w:t>
      </w:r>
      <w:r>
        <w:t xml:space="preserve">of and </w:t>
      </w:r>
      <w:r w:rsidR="000444D5">
        <w:t>Schedules </w:t>
      </w:r>
      <w:r>
        <w:t>to this Licence and references to</w:t>
      </w:r>
      <w:r w:rsidR="000444D5">
        <w:t xml:space="preserve"> paragraphs </w:t>
      </w:r>
      <w:r>
        <w:t>are to the</w:t>
      </w:r>
      <w:r w:rsidR="000444D5">
        <w:t xml:space="preserve"> paragraphs </w:t>
      </w:r>
      <w:r>
        <w:t xml:space="preserve">of the </w:t>
      </w:r>
      <w:r w:rsidR="000444D5">
        <w:t>Schedule </w:t>
      </w:r>
      <w:r>
        <w:t>in which the references are made;</w:t>
      </w:r>
    </w:p>
    <w:p w14:paraId="20823249" w14:textId="173959E3" w:rsidR="003A496D" w:rsidRDefault="003A496D" w:rsidP="003A496D">
      <w:pPr>
        <w:pStyle w:val="SHHeading3"/>
      </w:pPr>
      <w:r>
        <w:t>the Landlord or the Tenant having a right of approval or consent mean a prior written approval or consent, which will not be unreasonably withheld or delayed except where this Licence states that the Landlord or the Tenant ha</w:t>
      </w:r>
      <w:r w:rsidR="00841B78">
        <w:t>ve</w:t>
      </w:r>
      <w:r>
        <w:t xml:space="preserve"> absolute discretion</w:t>
      </w:r>
      <w:r w:rsidR="000444D5">
        <w:t>; and</w:t>
      </w:r>
    </w:p>
    <w:p w14:paraId="3DCFDBDC" w14:textId="0B4960DC" w:rsidR="003A496D" w:rsidRDefault="003A496D" w:rsidP="003A496D">
      <w:pPr>
        <w:pStyle w:val="SHHeading3"/>
      </w:pPr>
      <w:r>
        <w:t>any sums being payable on demand or when demanded mean being payable when demanded in writing.</w:t>
      </w:r>
    </w:p>
    <w:p w14:paraId="263612DD" w14:textId="77777777" w:rsidR="003A496D" w:rsidRDefault="003A496D" w:rsidP="003A496D">
      <w:pPr>
        <w:pStyle w:val="SHHeading2"/>
      </w:pPr>
      <w:r>
        <w:t>Obligations in this Licence:</w:t>
      </w:r>
    </w:p>
    <w:p w14:paraId="037E6F19" w14:textId="77777777" w:rsidR="003A496D" w:rsidRDefault="003A496D" w:rsidP="003A496D">
      <w:pPr>
        <w:pStyle w:val="SHHeading3"/>
      </w:pPr>
      <w:r>
        <w:t>owed by or to more than one person are owed by or to them jointly and severally;</w:t>
      </w:r>
    </w:p>
    <w:p w14:paraId="2478B826" w14:textId="4E28A3CE" w:rsidR="003A496D" w:rsidRDefault="003A496D" w:rsidP="003A496D">
      <w:pPr>
        <w:pStyle w:val="SHHeading3"/>
      </w:pPr>
      <w:r>
        <w:t>to do something include an obligation not to waive any obligation of another person to do it</w:t>
      </w:r>
      <w:r w:rsidR="000444D5">
        <w:t>; and</w:t>
      </w:r>
    </w:p>
    <w:p w14:paraId="463D47C5" w14:textId="77777777" w:rsidR="003A496D" w:rsidRDefault="003A496D" w:rsidP="003A496D">
      <w:pPr>
        <w:pStyle w:val="SHHeading3"/>
      </w:pPr>
      <w:r>
        <w:t>not to do something include an obligation not to permit or allow another person to do it.</w:t>
      </w:r>
    </w:p>
    <w:p w14:paraId="72DA71FD" w14:textId="5052C816" w:rsidR="003A496D" w:rsidRDefault="003A496D" w:rsidP="003A496D">
      <w:pPr>
        <w:pStyle w:val="SHHeading2"/>
      </w:pPr>
      <w:bookmarkStart w:id="5" w:name="_Ref521417752"/>
      <w:r>
        <w:t>Where the Tenant is obliged to pay any costs that the Landlord incurs (or any proportion of them) under this Licence, those costs must be reasonable and proper and reasonably and properly incurred.</w:t>
      </w:r>
    </w:p>
    <w:p w14:paraId="37F732B9" w14:textId="683287F9" w:rsidR="003A496D" w:rsidRDefault="003A496D" w:rsidP="003A496D">
      <w:pPr>
        <w:pStyle w:val="SHHeading2"/>
      </w:pPr>
      <w:r>
        <w:t>Where the Undertenant is obliged to pay any costs that the Landlord or the Tenant incur (or any proportion of them) under this Licence, those costs must be reasonable and proper and reasonably and properly incurred.</w:t>
      </w:r>
      <w:bookmarkEnd w:id="5"/>
    </w:p>
    <w:p w14:paraId="2161BB1A" w14:textId="517A1559" w:rsidR="003A496D" w:rsidRDefault="003A496D" w:rsidP="003A496D">
      <w:pPr>
        <w:pStyle w:val="SHHeading2"/>
      </w:pPr>
      <w:r>
        <w:t>If any provision or part of any provision of this Licence is held to be illegal, invalid or unenforceable, that provision or part will apply with such modification as may be necessary to make it legal, valid and enforceable</w:t>
      </w:r>
      <w:r w:rsidR="000444D5">
        <w:t xml:space="preserve">.  </w:t>
      </w:r>
      <w:r>
        <w:t>If modification is not possible, that provision or part will be deemed to be deleted</w:t>
      </w:r>
      <w:r w:rsidR="000444D5">
        <w:t xml:space="preserve">.  </w:t>
      </w:r>
      <w:r>
        <w:t>The legality, validity or enforceability of the remainder of this Licence will not be affected.</w:t>
      </w:r>
    </w:p>
    <w:p w14:paraId="62E57D87" w14:textId="5B578C80" w:rsidR="00956493" w:rsidRPr="00B05403" w:rsidRDefault="00B05403" w:rsidP="00B05403">
      <w:pPr>
        <w:pStyle w:val="SHHeading1"/>
      </w:pPr>
      <w:bookmarkStart w:id="6" w:name="_Ref4577152"/>
      <w:bookmarkStart w:id="7" w:name="_Ref4577170"/>
      <w:bookmarkStart w:id="8" w:name="_Toc6302087"/>
      <w:r w:rsidRPr="00B05403">
        <w:lastRenderedPageBreak/>
        <w:t>Licence to assign</w:t>
      </w:r>
      <w:bookmarkEnd w:id="3"/>
      <w:bookmarkEnd w:id="4"/>
      <w:bookmarkEnd w:id="6"/>
      <w:bookmarkEnd w:id="7"/>
      <w:bookmarkEnd w:id="8"/>
    </w:p>
    <w:p w14:paraId="62E57D88" w14:textId="4A3BEF46" w:rsidR="00956493" w:rsidRPr="00A259DC" w:rsidRDefault="00B71C29" w:rsidP="00B05403">
      <w:pPr>
        <w:pStyle w:val="SHHeading2"/>
      </w:pPr>
      <w:r w:rsidRPr="00A259DC">
        <w:t>The Landlord</w:t>
      </w:r>
      <w:r w:rsidR="00061A0F" w:rsidRPr="00A259DC">
        <w:t xml:space="preserve"> and the Tenant</w:t>
      </w:r>
      <w:r w:rsidRPr="00A259DC">
        <w:t xml:space="preserve"> permit the </w:t>
      </w:r>
      <w:r w:rsidR="00061A0F" w:rsidRPr="00A259DC">
        <w:t>Undert</w:t>
      </w:r>
      <w:r w:rsidRPr="00A259DC">
        <w:t xml:space="preserve">enant to assign the </w:t>
      </w:r>
      <w:r w:rsidR="003F15F3">
        <w:t>Underl</w:t>
      </w:r>
      <w:r w:rsidRPr="00A259DC">
        <w:t xml:space="preserve">ease to the </w:t>
      </w:r>
      <w:r w:rsidR="009A14ED" w:rsidRPr="00A259DC">
        <w:t xml:space="preserve">Assignee </w:t>
      </w:r>
      <w:r w:rsidR="009425E0" w:rsidRPr="00A259DC">
        <w:t>on the terms of this Licence</w:t>
      </w:r>
      <w:r w:rsidRPr="00A259DC">
        <w:t>.</w:t>
      </w:r>
    </w:p>
    <w:p w14:paraId="62E57D89" w14:textId="3CE2E5AC" w:rsidR="00956493" w:rsidRPr="00B05403" w:rsidRDefault="00B05403" w:rsidP="00B05403">
      <w:pPr>
        <w:pStyle w:val="SHHeading1"/>
      </w:pPr>
      <w:bookmarkStart w:id="9" w:name="_Toc6302088"/>
      <w:r w:rsidRPr="00B05403">
        <w:t>Assignee</w:t>
      </w:r>
      <w:r w:rsidR="000444D5">
        <w:t>’</w:t>
      </w:r>
      <w:r w:rsidRPr="00B05403">
        <w:t>s obligations</w:t>
      </w:r>
      <w:bookmarkEnd w:id="9"/>
    </w:p>
    <w:p w14:paraId="62E57D8A" w14:textId="77777777" w:rsidR="00956493" w:rsidRPr="00A259DC" w:rsidRDefault="00B71C29" w:rsidP="00B05403">
      <w:pPr>
        <w:pStyle w:val="SHHeading2"/>
      </w:pPr>
      <w:r w:rsidRPr="00A259DC">
        <w:t xml:space="preserve">The Assignee </w:t>
      </w:r>
      <w:r w:rsidR="009425E0" w:rsidRPr="00A259DC">
        <w:t>must</w:t>
      </w:r>
      <w:r w:rsidR="00C8035A" w:rsidRPr="00A259DC">
        <w:t>:</w:t>
      </w:r>
    </w:p>
    <w:p w14:paraId="62E57D8B" w14:textId="4B81E27B" w:rsidR="00B71C29" w:rsidRPr="00B05403" w:rsidRDefault="00B71C29" w:rsidP="00B05403">
      <w:pPr>
        <w:pStyle w:val="SHHeading3"/>
        <w:rPr>
          <w:rStyle w:val="Level3asHeadingtext"/>
          <w:b w:val="0"/>
        </w:rPr>
      </w:pPr>
      <w:r w:rsidRPr="00A259DC">
        <w:t xml:space="preserve">comply with all of the </w:t>
      </w:r>
      <w:r w:rsidR="00061A0F" w:rsidRPr="00A259DC">
        <w:t>Undert</w:t>
      </w:r>
      <w:r w:rsidR="00D224EA" w:rsidRPr="00A259DC">
        <w:t>enant</w:t>
      </w:r>
      <w:r w:rsidR="000444D5">
        <w:t>’</w:t>
      </w:r>
      <w:r w:rsidRPr="00A259DC">
        <w:t>s Obligations</w:t>
      </w:r>
      <w:r w:rsidR="00721DDE" w:rsidRPr="00A259DC">
        <w:t xml:space="preserve"> throughout the </w:t>
      </w:r>
      <w:r w:rsidR="009425E0" w:rsidRPr="00A259DC">
        <w:t>Liability Period</w:t>
      </w:r>
      <w:r w:rsidR="000444D5">
        <w:t>; and</w:t>
      </w:r>
    </w:p>
    <w:p w14:paraId="62E57D8C" w14:textId="77777777" w:rsidR="00B71C29" w:rsidRPr="00A259DC" w:rsidRDefault="00B71C29" w:rsidP="00B05403">
      <w:pPr>
        <w:pStyle w:val="SHHeading3"/>
      </w:pPr>
      <w:r w:rsidRPr="00A259DC">
        <w:t xml:space="preserve">not occupy the Premises before the </w:t>
      </w:r>
      <w:r w:rsidR="009425E0" w:rsidRPr="00A259DC">
        <w:t>Assignment Date</w:t>
      </w:r>
      <w:r w:rsidRPr="00A259DC">
        <w:t>.</w:t>
      </w:r>
    </w:p>
    <w:p w14:paraId="62E57D8D" w14:textId="77777777" w:rsidR="009A14ED" w:rsidRPr="00B05403" w:rsidRDefault="009A14ED" w:rsidP="00B05403">
      <w:pPr>
        <w:pStyle w:val="SHNormal"/>
        <w:rPr>
          <w:b/>
        </w:rPr>
      </w:pPr>
      <w:r w:rsidRPr="00B05403">
        <w:rPr>
          <w:b/>
        </w:rPr>
        <w:t>[WHERE THE UNDERLEASE IS REGISTERED AT HM LAND REGISTRY]</w:t>
      </w:r>
    </w:p>
    <w:p w14:paraId="62E57D8E" w14:textId="77777777" w:rsidR="00F148E9" w:rsidRPr="00A259DC" w:rsidRDefault="00F148E9" w:rsidP="00B05403">
      <w:pPr>
        <w:pStyle w:val="SHHeading2"/>
      </w:pPr>
      <w:r w:rsidRPr="00A259DC">
        <w:t xml:space="preserve">[The Assignee </w:t>
      </w:r>
      <w:r w:rsidR="009425E0" w:rsidRPr="00A259DC">
        <w:t>must</w:t>
      </w:r>
      <w:r w:rsidRPr="00A259DC">
        <w:t>:</w:t>
      </w:r>
    </w:p>
    <w:p w14:paraId="62E57D8F" w14:textId="1BDBEDEC" w:rsidR="00F148E9" w:rsidRPr="00A259DC" w:rsidRDefault="00F148E9" w:rsidP="00B05403">
      <w:pPr>
        <w:pStyle w:val="SHHeading3"/>
      </w:pPr>
      <w:r w:rsidRPr="00A259DC">
        <w:t xml:space="preserve">procure the registration of the Assignment by HM Land Registry as soon as reasonably practicable after the </w:t>
      </w:r>
      <w:r w:rsidR="009425E0" w:rsidRPr="00A259DC">
        <w:t>Assignment Date</w:t>
      </w:r>
      <w:r w:rsidR="000444D5">
        <w:t>; and</w:t>
      </w:r>
    </w:p>
    <w:p w14:paraId="62E57D90" w14:textId="01FB307F" w:rsidR="00F148E9" w:rsidRPr="00A259DC" w:rsidRDefault="00F148E9" w:rsidP="00B05403">
      <w:pPr>
        <w:pStyle w:val="SHHeading3"/>
      </w:pPr>
      <w:r w:rsidRPr="00A259DC">
        <w:t>within one month of completion of the registration of the Assignment, produce to the Landlord</w:t>
      </w:r>
      <w:r w:rsidR="000444D5">
        <w:t>’</w:t>
      </w:r>
      <w:r w:rsidRPr="00A259DC">
        <w:t xml:space="preserve">s solicitors </w:t>
      </w:r>
      <w:r w:rsidR="00A4367E" w:rsidRPr="00A259DC">
        <w:t>and the Tenant</w:t>
      </w:r>
      <w:r w:rsidR="000444D5">
        <w:t>’</w:t>
      </w:r>
      <w:r w:rsidR="00A4367E" w:rsidRPr="00A259DC">
        <w:t xml:space="preserve">s solicitors </w:t>
      </w:r>
      <w:r w:rsidRPr="00A259DC">
        <w:t>official cop</w:t>
      </w:r>
      <w:r w:rsidR="00A4367E" w:rsidRPr="00A259DC">
        <w:t>ies</w:t>
      </w:r>
      <w:r w:rsidRPr="00A259DC">
        <w:t xml:space="preserve"> of the register of title showing the Assignee as the registered proprietor of the </w:t>
      </w:r>
      <w:r w:rsidR="00061A0F" w:rsidRPr="00A259DC">
        <w:t>Underl</w:t>
      </w:r>
      <w:r w:rsidRPr="00A259DC">
        <w:t>ease.]</w:t>
      </w:r>
      <w:r w:rsidRPr="000444D5">
        <w:rPr>
          <w:rStyle w:val="FootnoteReference"/>
        </w:rPr>
        <w:footnoteReference w:id="5"/>
      </w:r>
    </w:p>
    <w:p w14:paraId="62E57D91" w14:textId="77777777" w:rsidR="009A14ED" w:rsidRPr="00B05403" w:rsidRDefault="009A14ED" w:rsidP="00B05403">
      <w:pPr>
        <w:pStyle w:val="SHNormal"/>
        <w:rPr>
          <w:b/>
        </w:rPr>
      </w:pPr>
      <w:r w:rsidRPr="00B05403">
        <w:rPr>
          <w:b/>
        </w:rPr>
        <w:t>[WHERE THE ASSIGNMENT OF THE UNDERLEASE WILL TRIGGER FIRST REGISTRATION AT HM LAND REGISTRY]</w:t>
      </w:r>
    </w:p>
    <w:p w14:paraId="62E57D92" w14:textId="77777777" w:rsidR="00F148E9" w:rsidRPr="00A259DC" w:rsidRDefault="00F148E9" w:rsidP="00B05403">
      <w:pPr>
        <w:pStyle w:val="SHHeading2"/>
      </w:pPr>
      <w:r w:rsidRPr="00A259DC">
        <w:t xml:space="preserve">[The Assignee </w:t>
      </w:r>
      <w:r w:rsidR="009425E0" w:rsidRPr="00A259DC">
        <w:t>must</w:t>
      </w:r>
      <w:r w:rsidRPr="00A259DC">
        <w:t>:</w:t>
      </w:r>
    </w:p>
    <w:p w14:paraId="62E57D93" w14:textId="77777777" w:rsidR="00F148E9" w:rsidRPr="00A259DC" w:rsidRDefault="00F148E9" w:rsidP="00B05403">
      <w:pPr>
        <w:pStyle w:val="SHHeading3"/>
      </w:pPr>
      <w:r w:rsidRPr="00A259DC">
        <w:t xml:space="preserve">procure the first registration of the </w:t>
      </w:r>
      <w:r w:rsidR="00061A0F" w:rsidRPr="00A259DC">
        <w:t>Underl</w:t>
      </w:r>
      <w:r w:rsidRPr="00A259DC">
        <w:t xml:space="preserve">ease by HM Land Registry as soon as reasonably practicable after the </w:t>
      </w:r>
      <w:r w:rsidR="009425E0" w:rsidRPr="00A259DC">
        <w:t>Assignment Date</w:t>
      </w:r>
      <w:r w:rsidRPr="00A259DC">
        <w:t>;</w:t>
      </w:r>
    </w:p>
    <w:p w14:paraId="62E57D94" w14:textId="2FC55F22" w:rsidR="00F148E9" w:rsidRPr="00A259DC" w:rsidRDefault="00F148E9" w:rsidP="00B05403">
      <w:pPr>
        <w:pStyle w:val="SHHeading3"/>
      </w:pPr>
      <w:r w:rsidRPr="00A259DC">
        <w:t xml:space="preserve">not submit to HM Land Registry any plan of the Premises (other than a plan attached to the </w:t>
      </w:r>
      <w:r w:rsidR="00061A0F" w:rsidRPr="00A259DC">
        <w:t>Underl</w:t>
      </w:r>
      <w:r w:rsidRPr="00A259DC">
        <w:t>ease) without the prior written approval of the Landlord</w:t>
      </w:r>
      <w:r w:rsidR="00061A0F" w:rsidRPr="00A259DC">
        <w:t xml:space="preserve"> and the Tenant</w:t>
      </w:r>
      <w:r w:rsidR="000444D5">
        <w:t>; and</w:t>
      </w:r>
    </w:p>
    <w:p w14:paraId="62E57D95" w14:textId="4E8A0CC4" w:rsidR="00F148E9" w:rsidRPr="00A259DC" w:rsidRDefault="00F148E9" w:rsidP="00B05403">
      <w:pPr>
        <w:pStyle w:val="SHHeading3"/>
      </w:pPr>
      <w:r w:rsidRPr="00A259DC">
        <w:t>within one month of completion of the registration of the Lease, produce to the Landlord</w:t>
      </w:r>
      <w:r w:rsidR="000444D5">
        <w:t>’</w:t>
      </w:r>
      <w:r w:rsidRPr="00A259DC">
        <w:t xml:space="preserve">s solicitors </w:t>
      </w:r>
      <w:r w:rsidR="00061A0F" w:rsidRPr="00A259DC">
        <w:t>and the Tenant</w:t>
      </w:r>
      <w:r w:rsidR="000444D5">
        <w:t>’</w:t>
      </w:r>
      <w:r w:rsidR="00061A0F" w:rsidRPr="00A259DC">
        <w:t xml:space="preserve">s solicitors </w:t>
      </w:r>
      <w:r w:rsidRPr="00A259DC">
        <w:t>official cop</w:t>
      </w:r>
      <w:r w:rsidR="00061A0F" w:rsidRPr="00A259DC">
        <w:t>ies</w:t>
      </w:r>
      <w:r w:rsidRPr="00A259DC">
        <w:t xml:space="preserve"> of the register of title and of the title plan showing the Assignee as the registered proprietor of the </w:t>
      </w:r>
      <w:r w:rsidR="00061A0F" w:rsidRPr="00A259DC">
        <w:t>Underl</w:t>
      </w:r>
      <w:r w:rsidRPr="00A259DC">
        <w:t>ease.]</w:t>
      </w:r>
      <w:r w:rsidRPr="000444D5">
        <w:rPr>
          <w:rStyle w:val="FootnoteReference"/>
        </w:rPr>
        <w:footnoteReference w:id="6"/>
      </w:r>
    </w:p>
    <w:p w14:paraId="62E57D96" w14:textId="48D8249F" w:rsidR="00956493" w:rsidRPr="00B05403" w:rsidRDefault="00B05403" w:rsidP="00B05403">
      <w:pPr>
        <w:pStyle w:val="SHHeading1"/>
      </w:pPr>
      <w:bookmarkStart w:id="10" w:name="_Toc6302089"/>
      <w:r w:rsidRPr="00B05403">
        <w:t>Undertenant</w:t>
      </w:r>
      <w:r w:rsidR="000444D5">
        <w:t>’</w:t>
      </w:r>
      <w:r w:rsidRPr="00B05403">
        <w:t>s obligations</w:t>
      </w:r>
      <w:bookmarkEnd w:id="10"/>
    </w:p>
    <w:p w14:paraId="62E57D97" w14:textId="77777777" w:rsidR="00956493" w:rsidRPr="00A259DC" w:rsidRDefault="00956493" w:rsidP="00B05403">
      <w:pPr>
        <w:pStyle w:val="SHHeading2"/>
      </w:pPr>
      <w:r w:rsidRPr="00A259DC">
        <w:t xml:space="preserve">The </w:t>
      </w:r>
      <w:r w:rsidR="00F72835" w:rsidRPr="00A259DC">
        <w:t>Undert</w:t>
      </w:r>
      <w:r w:rsidRPr="00A259DC">
        <w:t xml:space="preserve">enant </w:t>
      </w:r>
      <w:r w:rsidR="009425E0" w:rsidRPr="00A259DC">
        <w:t>must</w:t>
      </w:r>
      <w:r w:rsidR="00C8035A" w:rsidRPr="00A259DC">
        <w:t>:</w:t>
      </w:r>
    </w:p>
    <w:p w14:paraId="62E57D98" w14:textId="77777777" w:rsidR="00C8035A" w:rsidRPr="00A259DC" w:rsidRDefault="00C8035A" w:rsidP="00B05403">
      <w:pPr>
        <w:pStyle w:val="SHHeading3"/>
      </w:pPr>
      <w:r w:rsidRPr="00A259DC">
        <w:t xml:space="preserve">pay on </w:t>
      </w:r>
      <w:r w:rsidR="009425E0" w:rsidRPr="00A259DC">
        <w:t>completion of this Licence</w:t>
      </w:r>
      <w:r w:rsidRPr="00A259DC">
        <w:t xml:space="preserve"> all costs and expenses, </w:t>
      </w:r>
      <w:r w:rsidR="00673EE6" w:rsidRPr="00A259DC">
        <w:t>and</w:t>
      </w:r>
      <w:r w:rsidRPr="00A259DC">
        <w:t xml:space="preserve"> any value added tax on them</w:t>
      </w:r>
      <w:r w:rsidR="009B0A3F" w:rsidRPr="00A259DC">
        <w:t xml:space="preserve"> that cannot otherwise be recovered</w:t>
      </w:r>
      <w:r w:rsidRPr="00A259DC">
        <w:t>, incurred by the Landlord</w:t>
      </w:r>
      <w:r w:rsidR="00F72835" w:rsidRPr="00A259DC">
        <w:t xml:space="preserve"> and the Tenant</w:t>
      </w:r>
      <w:r w:rsidRPr="00A259DC">
        <w:t xml:space="preserve"> [and any superior landlord and mortgagee] in connection with this </w:t>
      </w:r>
      <w:r w:rsidR="009B0A3F" w:rsidRPr="00A259DC">
        <w:t>L</w:t>
      </w:r>
      <w:r w:rsidRPr="00A259DC">
        <w:t>icence;</w:t>
      </w:r>
    </w:p>
    <w:p w14:paraId="62E57D99" w14:textId="039E4FE0" w:rsidR="009B0A3F" w:rsidRPr="00A259DC" w:rsidRDefault="009B0A3F" w:rsidP="00B05403">
      <w:pPr>
        <w:pStyle w:val="SHHeading3"/>
      </w:pPr>
      <w:r w:rsidRPr="00A259DC">
        <w:t xml:space="preserve">not </w:t>
      </w:r>
      <w:r w:rsidR="00F148E9" w:rsidRPr="00A259DC">
        <w:t xml:space="preserve">seek to </w:t>
      </w:r>
      <w:r w:rsidRPr="00A259DC">
        <w:t>enforce any of the landlord</w:t>
      </w:r>
      <w:r w:rsidR="000444D5">
        <w:t>’</w:t>
      </w:r>
      <w:r w:rsidRPr="00A259DC">
        <w:t xml:space="preserve">s obligations under the </w:t>
      </w:r>
      <w:r w:rsidR="00F72835" w:rsidRPr="00A259DC">
        <w:t>Underl</w:t>
      </w:r>
      <w:r w:rsidRPr="00A259DC">
        <w:t xml:space="preserve">ease </w:t>
      </w:r>
      <w:r w:rsidR="009425E0" w:rsidRPr="00A259DC">
        <w:t>nor</w:t>
      </w:r>
      <w:r w:rsidRPr="00A259DC">
        <w:t xml:space="preserve"> exercise any of the tenant</w:t>
      </w:r>
      <w:r w:rsidR="000444D5">
        <w:t>’</w:t>
      </w:r>
      <w:r w:rsidRPr="00A259DC">
        <w:t xml:space="preserve">s rights under the </w:t>
      </w:r>
      <w:r w:rsidR="00F72835" w:rsidRPr="00A259DC">
        <w:t>Underl</w:t>
      </w:r>
      <w:r w:rsidRPr="00A259DC">
        <w:t xml:space="preserve">ease on or after the </w:t>
      </w:r>
      <w:r w:rsidR="009425E0" w:rsidRPr="00A259DC">
        <w:t>Assignment Date</w:t>
      </w:r>
      <w:r w:rsidRPr="00A259DC">
        <w:t>;</w:t>
      </w:r>
    </w:p>
    <w:p w14:paraId="62E57D9A" w14:textId="3F6EBC67" w:rsidR="00C8035A" w:rsidRPr="00A259DC" w:rsidRDefault="00C8035A" w:rsidP="00B05403">
      <w:pPr>
        <w:pStyle w:val="SHHeading3"/>
      </w:pPr>
      <w:r w:rsidRPr="00A259DC">
        <w:t xml:space="preserve">within seven days from the </w:t>
      </w:r>
      <w:r w:rsidR="009425E0" w:rsidRPr="00A259DC">
        <w:t>Assignment Date</w:t>
      </w:r>
      <w:r w:rsidR="00D46CB7" w:rsidRPr="00A259DC">
        <w:t>,</w:t>
      </w:r>
      <w:r w:rsidRPr="00A259DC">
        <w:t xml:space="preserve"> give notice to the </w:t>
      </w:r>
      <w:r w:rsidR="00F72835" w:rsidRPr="00A259DC">
        <w:t>Tenant</w:t>
      </w:r>
      <w:r w:rsidRPr="00A259DC">
        <w:t xml:space="preserve"> of the name</w:t>
      </w:r>
      <w:r w:rsidR="009425E0" w:rsidRPr="00A259DC">
        <w:t xml:space="preserve"> and address</w:t>
      </w:r>
      <w:r w:rsidRPr="00A259DC">
        <w:t xml:space="preserve"> of the party to whom future rent demands </w:t>
      </w:r>
      <w:r w:rsidR="009B0A3F" w:rsidRPr="00A259DC">
        <w:t>should</w:t>
      </w:r>
      <w:r w:rsidRPr="00A259DC">
        <w:t xml:space="preserve"> be sent</w:t>
      </w:r>
      <w:r w:rsidR="000444D5">
        <w:t>;</w:t>
      </w:r>
    </w:p>
    <w:p w14:paraId="62E57D9B" w14:textId="163E9BDB" w:rsidR="00C8035A" w:rsidRDefault="00C8035A" w:rsidP="00B05403">
      <w:pPr>
        <w:pStyle w:val="SHHeading3"/>
      </w:pPr>
      <w:r w:rsidRPr="00A259DC">
        <w:lastRenderedPageBreak/>
        <w:t xml:space="preserve">within one month from the </w:t>
      </w:r>
      <w:r w:rsidR="009425E0" w:rsidRPr="00A259DC">
        <w:t>Assignment Date</w:t>
      </w:r>
      <w:r w:rsidRPr="00A259DC">
        <w:t xml:space="preserve"> (or such other period as may be specified in the </w:t>
      </w:r>
      <w:r w:rsidR="00F72835" w:rsidRPr="00A259DC">
        <w:t>Underl</w:t>
      </w:r>
      <w:r w:rsidRPr="00A259DC">
        <w:t>ease)</w:t>
      </w:r>
      <w:r w:rsidR="00D46CB7" w:rsidRPr="00A259DC">
        <w:t>,</w:t>
      </w:r>
      <w:r w:rsidRPr="00A259DC">
        <w:t xml:space="preserve"> produce </w:t>
      </w:r>
      <w:r w:rsidR="009425E0" w:rsidRPr="00A259DC">
        <w:t>to the Tenant</w:t>
      </w:r>
      <w:r w:rsidR="000444D5">
        <w:t>’</w:t>
      </w:r>
      <w:r w:rsidR="009425E0" w:rsidRPr="00A259DC">
        <w:t xml:space="preserve">s solicitors </w:t>
      </w:r>
      <w:r w:rsidRPr="00A259DC">
        <w:t xml:space="preserve">a certified copy of the deed effecting the Assignment and pay </w:t>
      </w:r>
      <w:r w:rsidR="00292F86" w:rsidRPr="00A259DC">
        <w:t>any</w:t>
      </w:r>
      <w:r w:rsidRPr="00A259DC">
        <w:t xml:space="preserve"> registration fee </w:t>
      </w:r>
      <w:r w:rsidR="009B0A3F" w:rsidRPr="00A259DC">
        <w:t>required by</w:t>
      </w:r>
      <w:r w:rsidRPr="00A259DC">
        <w:t xml:space="preserve"> the </w:t>
      </w:r>
      <w:r w:rsidR="00F72835" w:rsidRPr="00A259DC">
        <w:t>Underl</w:t>
      </w:r>
      <w:r w:rsidRPr="00A259DC">
        <w:t>ease</w:t>
      </w:r>
      <w:r w:rsidR="00C006A0">
        <w:t>[</w:t>
      </w:r>
      <w:r w:rsidR="004B7DB2">
        <w:t>; and</w:t>
      </w:r>
      <w:r w:rsidR="00C006A0">
        <w:t>][.]</w:t>
      </w:r>
    </w:p>
    <w:p w14:paraId="64295257" w14:textId="193E1BD5" w:rsidR="004B7DB2" w:rsidRPr="00A259DC" w:rsidRDefault="00C006A0" w:rsidP="00B05403">
      <w:pPr>
        <w:pStyle w:val="SHHeading3"/>
      </w:pPr>
      <w:bookmarkStart w:id="11" w:name="_Ref73092739"/>
      <w:r>
        <w:t>[</w:t>
      </w:r>
      <w:r w:rsidR="004B7DB2" w:rsidRPr="004B7DB2">
        <w:t xml:space="preserve">produce to the Landlord </w:t>
      </w:r>
      <w:r w:rsidR="004B7DB2">
        <w:t xml:space="preserve">and the Tenant </w:t>
      </w:r>
      <w:r w:rsidR="004B7DB2" w:rsidRPr="004B7DB2">
        <w:t>before or as soon as practicable following the Assignment Date a copy of the current valid energy performance certificate and recommendation report (as defined in the Energy Performance Buildings (England and Wales) Regulations 2012) (the "EPC") that was provided to the Assignee in respect of the Premises, together with copies of all data, plans and specifications used to prepare the EPC (in a format that the Landlord</w:t>
      </w:r>
      <w:r w:rsidR="004B7DB2">
        <w:t xml:space="preserve"> and the Tenant</w:t>
      </w:r>
      <w:r w:rsidR="004B7DB2" w:rsidRPr="004B7DB2">
        <w:t xml:space="preserve"> can retain and use) and </w:t>
      </w:r>
      <w:r w:rsidR="004B7DB2">
        <w:t xml:space="preserve">the Undertenant </w:t>
      </w:r>
      <w:r w:rsidR="004B7DB2" w:rsidRPr="004B7DB2">
        <w:t xml:space="preserve">consents to the Landlord </w:t>
      </w:r>
      <w:r w:rsidR="004B7DB2">
        <w:t xml:space="preserve">and the Tenant </w:t>
      </w:r>
      <w:r w:rsidR="004B7DB2" w:rsidRPr="004B7DB2">
        <w:t>using these data, plans and specifications.</w:t>
      </w:r>
      <w:r>
        <w:rPr>
          <w:rStyle w:val="FootnoteReference"/>
        </w:rPr>
        <w:footnoteReference w:id="7"/>
      </w:r>
      <w:r>
        <w:t>]</w:t>
      </w:r>
      <w:bookmarkEnd w:id="11"/>
    </w:p>
    <w:p w14:paraId="62E57D9C" w14:textId="5398F87F" w:rsidR="008B6877" w:rsidRPr="00A259DC" w:rsidRDefault="008B6877" w:rsidP="00B05403">
      <w:pPr>
        <w:pStyle w:val="SHHeading2"/>
      </w:pPr>
      <w:bookmarkStart w:id="12" w:name="_Ref360528012"/>
      <w:r w:rsidRPr="00A259DC">
        <w:t xml:space="preserve">The </w:t>
      </w:r>
      <w:r w:rsidR="00F72835" w:rsidRPr="00A259DC">
        <w:t>Undertenant</w:t>
      </w:r>
      <w:r w:rsidR="00D41498" w:rsidRPr="00A259DC">
        <w:t>, as primary obligor,</w:t>
      </w:r>
      <w:r w:rsidRPr="00A259DC">
        <w:t xml:space="preserve"> guarantees to the </w:t>
      </w:r>
      <w:r w:rsidR="00F72835" w:rsidRPr="00A259DC">
        <w:t>Tenant</w:t>
      </w:r>
      <w:r w:rsidRPr="00A259DC">
        <w:t xml:space="preserve"> that</w:t>
      </w:r>
      <w:r w:rsidR="009425E0" w:rsidRPr="00A259DC">
        <w:t>,</w:t>
      </w:r>
      <w:r w:rsidRPr="00A259DC">
        <w:t xml:space="preserve"> </w:t>
      </w:r>
      <w:r w:rsidR="009425E0" w:rsidRPr="00A259DC">
        <w:t>starting on</w:t>
      </w:r>
      <w:r w:rsidRPr="00A259DC">
        <w:t xml:space="preserve"> the </w:t>
      </w:r>
      <w:r w:rsidR="009425E0" w:rsidRPr="00A259DC">
        <w:t>Assignment Date,</w:t>
      </w:r>
      <w:r w:rsidRPr="00A259DC">
        <w:t xml:space="preserve"> the Assignee will comply with the </w:t>
      </w:r>
      <w:r w:rsidR="00F72835" w:rsidRPr="00A259DC">
        <w:t>Undert</w:t>
      </w:r>
      <w:r w:rsidRPr="00A259DC">
        <w:t>enant</w:t>
      </w:r>
      <w:r w:rsidR="000444D5">
        <w:t>’</w:t>
      </w:r>
      <w:r w:rsidRPr="00A259DC">
        <w:t xml:space="preserve">s Obligations throughout the </w:t>
      </w:r>
      <w:r w:rsidR="009425E0" w:rsidRPr="00A259DC">
        <w:t>Liability Period</w:t>
      </w:r>
      <w:r w:rsidR="000444D5" w:rsidRPr="00A259DC">
        <w:t>.</w:t>
      </w:r>
      <w:r w:rsidR="000444D5">
        <w:t xml:space="preserve">  </w:t>
      </w:r>
      <w:r w:rsidR="001F760F" w:rsidRPr="00A259DC">
        <w:t xml:space="preserve">If the Assignee defaults, the </w:t>
      </w:r>
      <w:r w:rsidR="00A4367E" w:rsidRPr="00A259DC">
        <w:t>Undertenant</w:t>
      </w:r>
      <w:r w:rsidR="001F760F" w:rsidRPr="00A259DC">
        <w:t xml:space="preserve"> will itself comply with those obligations and will indemnify the </w:t>
      </w:r>
      <w:r w:rsidR="00F72835" w:rsidRPr="00A259DC">
        <w:t>Tenant</w:t>
      </w:r>
      <w:r w:rsidR="001F760F" w:rsidRPr="00A259DC">
        <w:t xml:space="preserve"> against all losses, costs, damages and expenses caused to the </w:t>
      </w:r>
      <w:r w:rsidR="00F72835" w:rsidRPr="00A259DC">
        <w:t>Tenant</w:t>
      </w:r>
      <w:r w:rsidR="001F760F" w:rsidRPr="00A259DC">
        <w:t xml:space="preserve"> by that default</w:t>
      </w:r>
      <w:r w:rsidR="000444D5" w:rsidRPr="00A259DC">
        <w:t>.</w:t>
      </w:r>
      <w:r w:rsidR="000444D5">
        <w:t xml:space="preserve">  </w:t>
      </w:r>
      <w:r w:rsidRPr="00A259DC">
        <w:t>This guarantee:</w:t>
      </w:r>
      <w:bookmarkEnd w:id="12"/>
    </w:p>
    <w:p w14:paraId="62E57D9D" w14:textId="702F1EDD" w:rsidR="008B6877" w:rsidRPr="00A259DC" w:rsidRDefault="008B6877" w:rsidP="00B05403">
      <w:pPr>
        <w:pStyle w:val="SHHeading3"/>
      </w:pPr>
      <w:r w:rsidRPr="00A259DC">
        <w:t xml:space="preserve">incorporates the provisions of </w:t>
      </w:r>
      <w:r w:rsidR="00A3306F" w:rsidRPr="00A3306F">
        <w:rPr>
          <w:b/>
        </w:rPr>
        <w:fldChar w:fldCharType="begin"/>
      </w:r>
      <w:r w:rsidR="00A3306F" w:rsidRPr="00A3306F">
        <w:rPr>
          <w:b/>
        </w:rPr>
        <w:instrText xml:space="preserve"> REF _Ref4577090 \n \h </w:instrText>
      </w:r>
      <w:r w:rsidR="00A3306F">
        <w:rPr>
          <w:b/>
        </w:rPr>
        <w:instrText xml:space="preserve"> \* MERGEFORMAT </w:instrText>
      </w:r>
      <w:r w:rsidR="00A3306F" w:rsidRPr="00A3306F">
        <w:rPr>
          <w:b/>
        </w:rPr>
      </w:r>
      <w:r w:rsidR="00A3306F" w:rsidRPr="00A3306F">
        <w:rPr>
          <w:b/>
        </w:rPr>
        <w:fldChar w:fldCharType="separate"/>
      </w:r>
      <w:r w:rsidR="00B36592">
        <w:rPr>
          <w:b/>
        </w:rPr>
        <w:t>Schedule 1</w:t>
      </w:r>
      <w:r w:rsidR="00A3306F" w:rsidRPr="00A3306F">
        <w:rPr>
          <w:b/>
        </w:rPr>
        <w:fldChar w:fldCharType="end"/>
      </w:r>
      <w:r w:rsidR="000444D5">
        <w:t>; and</w:t>
      </w:r>
    </w:p>
    <w:p w14:paraId="62E57D9E" w14:textId="67E1835B" w:rsidR="008B6877" w:rsidRPr="00A259DC" w:rsidRDefault="008B6877" w:rsidP="00B05403">
      <w:pPr>
        <w:pStyle w:val="SHHeading3"/>
      </w:pPr>
      <w:r w:rsidRPr="00A259DC">
        <w:t>constitutes an authorised guarantee agreement for the purposes of section</w:t>
      </w:r>
      <w:r w:rsidR="000444D5">
        <w:t> </w:t>
      </w:r>
      <w:r w:rsidR="000444D5" w:rsidRPr="00A259DC">
        <w:t>16</w:t>
      </w:r>
      <w:r w:rsidR="000444D5">
        <w:t> </w:t>
      </w:r>
      <w:r w:rsidRPr="00A259DC">
        <w:t>of the</w:t>
      </w:r>
      <w:r w:rsidR="000444D5">
        <w:t> </w:t>
      </w:r>
      <w:r w:rsidR="000444D5" w:rsidRPr="00A259DC">
        <w:t>1</w:t>
      </w:r>
      <w:r w:rsidRPr="00A259DC">
        <w:t>99</w:t>
      </w:r>
      <w:r w:rsidR="000444D5" w:rsidRPr="00A259DC">
        <w:t>5</w:t>
      </w:r>
      <w:r w:rsidR="000444D5">
        <w:t> </w:t>
      </w:r>
      <w:r w:rsidRPr="00A259DC">
        <w:t>Act.</w:t>
      </w:r>
    </w:p>
    <w:p w14:paraId="62E57D9F" w14:textId="5CCA1D46" w:rsidR="008B6877" w:rsidRPr="00B05403" w:rsidRDefault="00B05403" w:rsidP="00B05403">
      <w:pPr>
        <w:pStyle w:val="SHHeading1"/>
      </w:pPr>
      <w:bookmarkStart w:id="13" w:name="_Ref480004628"/>
      <w:bookmarkStart w:id="14" w:name="_Ref491508515"/>
      <w:bookmarkStart w:id="15" w:name="_Ref492961630"/>
      <w:bookmarkStart w:id="16" w:name="_Toc6302090"/>
      <w:r w:rsidRPr="00B05403">
        <w:t>[Assignee</w:t>
      </w:r>
      <w:r w:rsidR="000444D5">
        <w:t>’</w:t>
      </w:r>
      <w:r w:rsidRPr="00B05403">
        <w:t>s Guarantor</w:t>
      </w:r>
      <w:bookmarkEnd w:id="13"/>
      <w:bookmarkEnd w:id="14"/>
      <w:bookmarkEnd w:id="15"/>
      <w:bookmarkEnd w:id="16"/>
    </w:p>
    <w:p w14:paraId="62E57DA0" w14:textId="04C2D5A2" w:rsidR="008B6877" w:rsidRPr="00A259DC" w:rsidRDefault="007665D5" w:rsidP="000444D5">
      <w:pPr>
        <w:pStyle w:val="SHHeading2"/>
        <w:keepNext/>
        <w:keepLines/>
      </w:pPr>
      <w:r w:rsidRPr="00A259DC">
        <w:t>The Assignee</w:t>
      </w:r>
      <w:r w:rsidR="000444D5">
        <w:t>’</w:t>
      </w:r>
      <w:r w:rsidRPr="00A259DC">
        <w:t>s Guarantor</w:t>
      </w:r>
      <w:r w:rsidR="00D41498" w:rsidRPr="00A259DC">
        <w:t>, as primary obligor,</w:t>
      </w:r>
      <w:r w:rsidRPr="00A259DC">
        <w:t xml:space="preserve"> guarantees to the </w:t>
      </w:r>
      <w:r w:rsidR="00F72835" w:rsidRPr="00A259DC">
        <w:t xml:space="preserve">Tenant [and separately to the </w:t>
      </w:r>
      <w:r w:rsidRPr="00A259DC">
        <w:t>Landlord</w:t>
      </w:r>
      <w:r w:rsidR="00F72835" w:rsidRPr="00A259DC">
        <w:t>]</w:t>
      </w:r>
      <w:r w:rsidRPr="00A259DC">
        <w:t xml:space="preserve"> that</w:t>
      </w:r>
      <w:r w:rsidR="009425E0" w:rsidRPr="00A259DC">
        <w:t>,</w:t>
      </w:r>
      <w:r w:rsidRPr="00A259DC">
        <w:t xml:space="preserve"> </w:t>
      </w:r>
      <w:r w:rsidR="009425E0" w:rsidRPr="00A259DC">
        <w:t>starting on</w:t>
      </w:r>
      <w:r w:rsidRPr="00A259DC">
        <w:t xml:space="preserve"> the </w:t>
      </w:r>
      <w:r w:rsidR="009425E0" w:rsidRPr="00A259DC">
        <w:t>Assignment Date,</w:t>
      </w:r>
      <w:r w:rsidRPr="00A259DC">
        <w:t xml:space="preserve"> the Assignee will comply with the </w:t>
      </w:r>
      <w:r w:rsidR="00F72835" w:rsidRPr="00A259DC">
        <w:t>Underten</w:t>
      </w:r>
      <w:r w:rsidRPr="00A259DC">
        <w:t>ant</w:t>
      </w:r>
      <w:r w:rsidR="000444D5">
        <w:t>’</w:t>
      </w:r>
      <w:r w:rsidRPr="00A259DC">
        <w:t xml:space="preserve">s Obligations throughout the </w:t>
      </w:r>
      <w:r w:rsidR="009425E0" w:rsidRPr="00A259DC">
        <w:t>Liability Period</w:t>
      </w:r>
      <w:r w:rsidR="000444D5" w:rsidRPr="00A259DC">
        <w:t>.</w:t>
      </w:r>
      <w:r w:rsidR="000444D5">
        <w:t xml:space="preserve">  </w:t>
      </w:r>
      <w:r w:rsidR="001F760F" w:rsidRPr="00A259DC">
        <w:t xml:space="preserve">If the Assignee defaults, the </w:t>
      </w:r>
      <w:r w:rsidR="00A4367E" w:rsidRPr="00A259DC">
        <w:t>Assignee</w:t>
      </w:r>
      <w:r w:rsidR="000444D5">
        <w:t>’</w:t>
      </w:r>
      <w:r w:rsidR="00A4367E" w:rsidRPr="00A259DC">
        <w:t xml:space="preserve">s </w:t>
      </w:r>
      <w:r w:rsidR="001F760F" w:rsidRPr="00A259DC">
        <w:t xml:space="preserve">Guarantor will itself comply with those obligations and will indemnify the </w:t>
      </w:r>
      <w:r w:rsidR="00F72835" w:rsidRPr="00A259DC">
        <w:t xml:space="preserve">Tenant [and the </w:t>
      </w:r>
      <w:r w:rsidR="001F760F" w:rsidRPr="00A259DC">
        <w:t>Landlord</w:t>
      </w:r>
      <w:r w:rsidR="00F72835" w:rsidRPr="00A259DC">
        <w:t>]</w:t>
      </w:r>
      <w:r w:rsidR="001F760F" w:rsidRPr="00A259DC">
        <w:t xml:space="preserve"> against all losses, costs, damages and expenses caused to the </w:t>
      </w:r>
      <w:r w:rsidR="00F72835" w:rsidRPr="00A259DC">
        <w:t xml:space="preserve">Tenant [or the </w:t>
      </w:r>
      <w:r w:rsidR="001F760F" w:rsidRPr="00A259DC">
        <w:t>Landlord</w:t>
      </w:r>
      <w:r w:rsidR="00F72835" w:rsidRPr="00A259DC">
        <w:t>]</w:t>
      </w:r>
      <w:r w:rsidR="001F760F" w:rsidRPr="00A259DC">
        <w:t xml:space="preserve"> by that default</w:t>
      </w:r>
      <w:r w:rsidR="000444D5" w:rsidRPr="00A259DC">
        <w:t>.</w:t>
      </w:r>
      <w:r w:rsidR="000444D5">
        <w:t xml:space="preserve">  </w:t>
      </w:r>
      <w:r w:rsidRPr="00A259DC">
        <w:t xml:space="preserve">This </w:t>
      </w:r>
      <w:r w:rsidR="009425E0" w:rsidRPr="00A259DC">
        <w:t>guarantee</w:t>
      </w:r>
      <w:r w:rsidRPr="00A259DC">
        <w:t xml:space="preserve"> incorporates the provisions of </w:t>
      </w:r>
      <w:r w:rsidR="00A3306F" w:rsidRPr="00A3306F">
        <w:rPr>
          <w:b/>
        </w:rPr>
        <w:fldChar w:fldCharType="begin"/>
      </w:r>
      <w:r w:rsidR="00A3306F" w:rsidRPr="00A3306F">
        <w:rPr>
          <w:b/>
        </w:rPr>
        <w:instrText xml:space="preserve"> REF _Ref4577090 \n \h </w:instrText>
      </w:r>
      <w:r w:rsidR="00A3306F">
        <w:rPr>
          <w:b/>
        </w:rPr>
        <w:instrText xml:space="preserve"> \* MERGEFORMAT </w:instrText>
      </w:r>
      <w:r w:rsidR="00A3306F" w:rsidRPr="00A3306F">
        <w:rPr>
          <w:b/>
        </w:rPr>
      </w:r>
      <w:r w:rsidR="00A3306F" w:rsidRPr="00A3306F">
        <w:rPr>
          <w:b/>
        </w:rPr>
        <w:fldChar w:fldCharType="separate"/>
      </w:r>
      <w:r w:rsidR="00B36592">
        <w:rPr>
          <w:b/>
        </w:rPr>
        <w:t>Schedule 1</w:t>
      </w:r>
      <w:r w:rsidR="00A3306F" w:rsidRPr="00A3306F">
        <w:rPr>
          <w:b/>
        </w:rPr>
        <w:fldChar w:fldCharType="end"/>
      </w:r>
      <w:r w:rsidRPr="00A259DC">
        <w:t>.</w:t>
      </w:r>
    </w:p>
    <w:p w14:paraId="62E57DA1" w14:textId="74711097" w:rsidR="008B6877" w:rsidRPr="00A259DC" w:rsidRDefault="007665D5" w:rsidP="000444D5">
      <w:pPr>
        <w:pStyle w:val="SHHeading2"/>
        <w:keepNext/>
        <w:keepLines/>
      </w:pPr>
      <w:r w:rsidRPr="00A259DC">
        <w:t>The Assignee</w:t>
      </w:r>
      <w:r w:rsidR="000444D5">
        <w:t>’</w:t>
      </w:r>
      <w:r w:rsidRPr="00A259DC">
        <w:t xml:space="preserve">s Guarantor agrees with the </w:t>
      </w:r>
      <w:r w:rsidR="00F72835" w:rsidRPr="00A259DC">
        <w:t>Tenant</w:t>
      </w:r>
      <w:r w:rsidRPr="00A259DC">
        <w:t xml:space="preserve"> that, if the </w:t>
      </w:r>
      <w:r w:rsidR="00F72835" w:rsidRPr="00A259DC">
        <w:t>Tenant</w:t>
      </w:r>
      <w:r w:rsidRPr="00A259DC">
        <w:t xml:space="preserve"> asks it to do so, it will give the </w:t>
      </w:r>
      <w:r w:rsidR="00F72835" w:rsidRPr="00A259DC">
        <w:t>Tenant</w:t>
      </w:r>
      <w:r w:rsidRPr="00A259DC">
        <w:t xml:space="preserve"> a guarantee of any authorised guarantee agreement given to the </w:t>
      </w:r>
      <w:r w:rsidR="00F72835" w:rsidRPr="00A259DC">
        <w:t>Tenant</w:t>
      </w:r>
      <w:r w:rsidRPr="00A259DC">
        <w:t xml:space="preserve"> by the Assignee on an assignment of the </w:t>
      </w:r>
      <w:r w:rsidR="00F72835" w:rsidRPr="00A259DC">
        <w:t>Underl</w:t>
      </w:r>
      <w:r w:rsidRPr="00A259DC">
        <w:t xml:space="preserve">ease, such guarantee to incorporate the provisions of </w:t>
      </w:r>
      <w:r w:rsidR="00A3306F" w:rsidRPr="00A3306F">
        <w:rPr>
          <w:b/>
        </w:rPr>
        <w:fldChar w:fldCharType="begin"/>
      </w:r>
      <w:r w:rsidR="00A3306F" w:rsidRPr="00A3306F">
        <w:rPr>
          <w:b/>
        </w:rPr>
        <w:instrText xml:space="preserve"> REF _Ref4577090 \n \h </w:instrText>
      </w:r>
      <w:r w:rsidR="00A3306F">
        <w:rPr>
          <w:b/>
        </w:rPr>
        <w:instrText xml:space="preserve"> \* MERGEFORMAT </w:instrText>
      </w:r>
      <w:r w:rsidR="00A3306F" w:rsidRPr="00A3306F">
        <w:rPr>
          <w:b/>
        </w:rPr>
      </w:r>
      <w:r w:rsidR="00A3306F" w:rsidRPr="00A3306F">
        <w:rPr>
          <w:b/>
        </w:rPr>
        <w:fldChar w:fldCharType="separate"/>
      </w:r>
      <w:r w:rsidR="00B36592">
        <w:rPr>
          <w:b/>
        </w:rPr>
        <w:t>Schedule 1</w:t>
      </w:r>
      <w:r w:rsidR="00A3306F" w:rsidRPr="00A3306F">
        <w:rPr>
          <w:b/>
        </w:rPr>
        <w:fldChar w:fldCharType="end"/>
      </w:r>
      <w:r w:rsidRPr="00A259DC">
        <w:t>.]</w:t>
      </w:r>
    </w:p>
    <w:p w14:paraId="62E57DA2" w14:textId="13AA9E96" w:rsidR="008B6877" w:rsidRPr="00B05403" w:rsidRDefault="007665D5" w:rsidP="00B05403">
      <w:pPr>
        <w:pStyle w:val="SHHeading1"/>
      </w:pPr>
      <w:bookmarkStart w:id="17" w:name="_Ref480004636"/>
      <w:bookmarkStart w:id="18" w:name="_Ref491508516"/>
      <w:bookmarkStart w:id="19" w:name="_Ref492961631"/>
      <w:bookmarkStart w:id="20" w:name="_Toc6302091"/>
      <w:r w:rsidRPr="00B05403">
        <w:t>[</w:t>
      </w:r>
      <w:r w:rsidR="00B05403" w:rsidRPr="00B05403">
        <w:t>Undertenant</w:t>
      </w:r>
      <w:r w:rsidR="000444D5">
        <w:t>’</w:t>
      </w:r>
      <w:r w:rsidR="00B05403" w:rsidRPr="00B05403">
        <w:t xml:space="preserve">s </w:t>
      </w:r>
      <w:r w:rsidR="00B05403">
        <w:t>G</w:t>
      </w:r>
      <w:r w:rsidR="00B05403" w:rsidRPr="00B05403">
        <w:t>uarantor</w:t>
      </w:r>
      <w:bookmarkEnd w:id="17"/>
      <w:bookmarkEnd w:id="18"/>
      <w:bookmarkEnd w:id="19"/>
      <w:bookmarkEnd w:id="20"/>
    </w:p>
    <w:p w14:paraId="62E57DA3" w14:textId="2FFC0BE7" w:rsidR="008B6877" w:rsidRPr="00A259DC" w:rsidRDefault="001F760F" w:rsidP="000444D5">
      <w:pPr>
        <w:pStyle w:val="SHHeading2"/>
        <w:keepNext/>
        <w:keepLines/>
      </w:pPr>
      <w:r w:rsidRPr="00A259DC">
        <w:t xml:space="preserve">The </w:t>
      </w:r>
      <w:r w:rsidR="00F72835" w:rsidRPr="00A259DC">
        <w:t>Undert</w:t>
      </w:r>
      <w:r w:rsidRPr="00A259DC">
        <w:t>enant</w:t>
      </w:r>
      <w:r w:rsidR="000444D5">
        <w:t>’</w:t>
      </w:r>
      <w:r w:rsidRPr="00A259DC">
        <w:t>s Guarantor</w:t>
      </w:r>
      <w:r w:rsidR="00D41498" w:rsidRPr="00A259DC">
        <w:t>, as primary obligor,</w:t>
      </w:r>
      <w:r w:rsidRPr="00A259DC">
        <w:t xml:space="preserve"> guarantees to the </w:t>
      </w:r>
      <w:r w:rsidR="00F72835" w:rsidRPr="00A259DC">
        <w:t>Tenant</w:t>
      </w:r>
      <w:r w:rsidR="009425E0" w:rsidRPr="00A259DC">
        <w:t xml:space="preserve"> </w:t>
      </w:r>
      <w:r w:rsidRPr="00A259DC">
        <w:t>that</w:t>
      </w:r>
      <w:r w:rsidR="00A4367E" w:rsidRPr="00A259DC">
        <w:t>,</w:t>
      </w:r>
      <w:r w:rsidRPr="00A259DC">
        <w:t xml:space="preserve"> </w:t>
      </w:r>
      <w:r w:rsidR="009425E0" w:rsidRPr="00A259DC">
        <w:t>starting on</w:t>
      </w:r>
      <w:r w:rsidRPr="00A259DC">
        <w:t xml:space="preserve"> the </w:t>
      </w:r>
      <w:r w:rsidR="009425E0" w:rsidRPr="00A259DC">
        <w:t>Assignment Date</w:t>
      </w:r>
      <w:r w:rsidRPr="00A259DC">
        <w:t xml:space="preserve">, the </w:t>
      </w:r>
      <w:r w:rsidR="00F72835" w:rsidRPr="00A259DC">
        <w:t>Undert</w:t>
      </w:r>
      <w:r w:rsidRPr="00A259DC">
        <w:t>enant will comply with its obligations under</w:t>
      </w:r>
      <w:r w:rsidR="000444D5">
        <w:t xml:space="preserve"> </w:t>
      </w:r>
      <w:r w:rsidR="000444D5" w:rsidRPr="0089288D">
        <w:rPr>
          <w:b/>
        </w:rPr>
        <w:t>clause </w:t>
      </w:r>
      <w:r w:rsidR="00DB1D8E" w:rsidRPr="0089288D">
        <w:rPr>
          <w:b/>
        </w:rPr>
        <w:fldChar w:fldCharType="begin"/>
      </w:r>
      <w:r w:rsidRPr="0089288D">
        <w:rPr>
          <w:b/>
        </w:rPr>
        <w:instrText xml:space="preserve"> REF _Ref360528012 \r \h </w:instrText>
      </w:r>
      <w:r w:rsidR="0089288D">
        <w:rPr>
          <w:b/>
        </w:rPr>
        <w:instrText xml:space="preserve"> \* MERGEFORMAT </w:instrText>
      </w:r>
      <w:r w:rsidR="00DB1D8E" w:rsidRPr="0089288D">
        <w:rPr>
          <w:b/>
        </w:rPr>
      </w:r>
      <w:r w:rsidR="00DB1D8E" w:rsidRPr="0089288D">
        <w:rPr>
          <w:b/>
        </w:rPr>
        <w:fldChar w:fldCharType="separate"/>
      </w:r>
      <w:r w:rsidR="00B36592">
        <w:rPr>
          <w:b/>
        </w:rPr>
        <w:t>5.2</w:t>
      </w:r>
      <w:r w:rsidR="00DB1D8E" w:rsidRPr="0089288D">
        <w:rPr>
          <w:b/>
        </w:rPr>
        <w:fldChar w:fldCharType="end"/>
      </w:r>
      <w:r w:rsidRPr="00A259DC">
        <w:t xml:space="preserve"> throughout the </w:t>
      </w:r>
      <w:r w:rsidR="009425E0" w:rsidRPr="00A259DC">
        <w:t>Liability Period</w:t>
      </w:r>
      <w:r w:rsidR="000444D5" w:rsidRPr="00A259DC">
        <w:t>.</w:t>
      </w:r>
      <w:r w:rsidR="000444D5">
        <w:t xml:space="preserve">  </w:t>
      </w:r>
      <w:r w:rsidRPr="00A259DC">
        <w:t xml:space="preserve">If the </w:t>
      </w:r>
      <w:r w:rsidR="00F72835" w:rsidRPr="00A259DC">
        <w:t>Undert</w:t>
      </w:r>
      <w:r w:rsidRPr="00A259DC">
        <w:t xml:space="preserve">enant defaults, the </w:t>
      </w:r>
      <w:r w:rsidR="00A4367E" w:rsidRPr="00A259DC">
        <w:t>Undertenant</w:t>
      </w:r>
      <w:r w:rsidR="000444D5">
        <w:t>’</w:t>
      </w:r>
      <w:r w:rsidR="00A4367E" w:rsidRPr="00A259DC">
        <w:t xml:space="preserve">s </w:t>
      </w:r>
      <w:r w:rsidRPr="00A259DC">
        <w:t xml:space="preserve">Guarantor will itself comply with those obligations and will indemnify the </w:t>
      </w:r>
      <w:r w:rsidR="00F72835" w:rsidRPr="00A259DC">
        <w:t>Tenant</w:t>
      </w:r>
      <w:r w:rsidRPr="00A259DC">
        <w:t xml:space="preserve"> against all losses, costs, damages and expenses caused to the </w:t>
      </w:r>
      <w:r w:rsidR="00F72835" w:rsidRPr="00A259DC">
        <w:t>Tenant</w:t>
      </w:r>
      <w:r w:rsidRPr="00A259DC">
        <w:t xml:space="preserve"> by that default</w:t>
      </w:r>
      <w:r w:rsidR="000444D5" w:rsidRPr="00A259DC">
        <w:t>.</w:t>
      </w:r>
      <w:r w:rsidR="000444D5">
        <w:t xml:space="preserve">  </w:t>
      </w:r>
      <w:r w:rsidR="008B6877" w:rsidRPr="00A259DC">
        <w:t xml:space="preserve">This </w:t>
      </w:r>
      <w:r w:rsidR="009425E0" w:rsidRPr="00A259DC">
        <w:t>guarantee</w:t>
      </w:r>
      <w:r w:rsidR="008B6877" w:rsidRPr="00A259DC">
        <w:t xml:space="preserve"> incorporates the provisions of </w:t>
      </w:r>
      <w:r w:rsidR="00A3306F" w:rsidRPr="00A3306F">
        <w:rPr>
          <w:b/>
        </w:rPr>
        <w:fldChar w:fldCharType="begin"/>
      </w:r>
      <w:r w:rsidR="00A3306F" w:rsidRPr="00A3306F">
        <w:rPr>
          <w:b/>
        </w:rPr>
        <w:instrText xml:space="preserve"> REF _Ref4577090 \n \h </w:instrText>
      </w:r>
      <w:r w:rsidR="00A3306F">
        <w:rPr>
          <w:b/>
        </w:rPr>
        <w:instrText xml:space="preserve"> \* MERGEFORMAT </w:instrText>
      </w:r>
      <w:r w:rsidR="00A3306F" w:rsidRPr="00A3306F">
        <w:rPr>
          <w:b/>
        </w:rPr>
      </w:r>
      <w:r w:rsidR="00A3306F" w:rsidRPr="00A3306F">
        <w:rPr>
          <w:b/>
        </w:rPr>
        <w:fldChar w:fldCharType="separate"/>
      </w:r>
      <w:r w:rsidR="00B36592">
        <w:rPr>
          <w:b/>
        </w:rPr>
        <w:t>Schedule 1</w:t>
      </w:r>
      <w:r w:rsidR="00A3306F" w:rsidRPr="00A3306F">
        <w:rPr>
          <w:b/>
        </w:rPr>
        <w:fldChar w:fldCharType="end"/>
      </w:r>
      <w:r w:rsidR="007665D5" w:rsidRPr="00A259DC">
        <w:rPr>
          <w:rStyle w:val="CrossReference"/>
          <w:b w:val="0"/>
          <w:bCs/>
        </w:rPr>
        <w:t>.</w:t>
      </w:r>
      <w:r w:rsidR="00E1059D" w:rsidRPr="00A259DC">
        <w:t>]</w:t>
      </w:r>
    </w:p>
    <w:p w14:paraId="62E57DA4" w14:textId="32DDA01B" w:rsidR="00956493" w:rsidRPr="00B05403" w:rsidRDefault="00B05403" w:rsidP="00B05403">
      <w:pPr>
        <w:pStyle w:val="SHHeading1"/>
      </w:pPr>
      <w:bookmarkStart w:id="21" w:name="_Toc6302092"/>
      <w:r w:rsidRPr="00B05403">
        <w:t xml:space="preserve">Termination of this </w:t>
      </w:r>
      <w:r>
        <w:t>L</w:t>
      </w:r>
      <w:r w:rsidRPr="00B05403">
        <w:t>icence</w:t>
      </w:r>
      <w:bookmarkEnd w:id="21"/>
    </w:p>
    <w:p w14:paraId="62E57DA5" w14:textId="77777777" w:rsidR="009B0A3F" w:rsidRPr="00A259DC" w:rsidRDefault="00F72835" w:rsidP="00B05403">
      <w:pPr>
        <w:pStyle w:val="SHHeading2"/>
      </w:pPr>
      <w:bookmarkStart w:id="22" w:name="_Ref350765553"/>
      <w:r w:rsidRPr="00A259DC">
        <w:t>Either t</w:t>
      </w:r>
      <w:r w:rsidR="009B0A3F" w:rsidRPr="00A259DC">
        <w:t>he Landlord</w:t>
      </w:r>
      <w:r w:rsidRPr="00A259DC">
        <w:t xml:space="preserve"> or the Tenant </w:t>
      </w:r>
      <w:r w:rsidR="009B0A3F" w:rsidRPr="00A259DC">
        <w:t xml:space="preserve">may terminate this Licence by written notice to the </w:t>
      </w:r>
      <w:r w:rsidRPr="00A259DC">
        <w:t>Undert</w:t>
      </w:r>
      <w:r w:rsidR="009B0A3F" w:rsidRPr="00A259DC">
        <w:t xml:space="preserve">enant if the </w:t>
      </w:r>
      <w:r w:rsidR="009425E0" w:rsidRPr="00A259DC">
        <w:t>Assignment Date</w:t>
      </w:r>
      <w:r w:rsidR="009B0A3F" w:rsidRPr="00A259DC">
        <w:t xml:space="preserve"> has not occurred within</w:t>
      </w:r>
      <w:r w:rsidR="00930A90" w:rsidRPr="00A259DC">
        <w:t xml:space="preserve"> the</w:t>
      </w:r>
      <w:r w:rsidR="009B0A3F" w:rsidRPr="00A259DC">
        <w:t xml:space="preserve"> </w:t>
      </w:r>
      <w:r w:rsidR="00930A90" w:rsidRPr="00A259DC">
        <w:t xml:space="preserve">period of </w:t>
      </w:r>
      <w:r w:rsidR="009B0A3F" w:rsidRPr="00A259DC">
        <w:t>three months starting on the date of this Licence.</w:t>
      </w:r>
      <w:bookmarkEnd w:id="22"/>
    </w:p>
    <w:p w14:paraId="62E57DA6" w14:textId="73617362" w:rsidR="009B0A3F" w:rsidRPr="00A259DC" w:rsidRDefault="00292F86" w:rsidP="000444D5">
      <w:pPr>
        <w:pStyle w:val="SHHeading2"/>
        <w:keepNext/>
        <w:keepLines/>
      </w:pPr>
      <w:r w:rsidRPr="00A259DC">
        <w:lastRenderedPageBreak/>
        <w:t>Any termination of this Licence under</w:t>
      </w:r>
      <w:r w:rsidR="000444D5">
        <w:t xml:space="preserve"> </w:t>
      </w:r>
      <w:r w:rsidR="000444D5" w:rsidRPr="0089288D">
        <w:rPr>
          <w:b/>
        </w:rPr>
        <w:t>clause </w:t>
      </w:r>
      <w:r w:rsidR="00DB1D8E" w:rsidRPr="0089288D">
        <w:rPr>
          <w:b/>
        </w:rPr>
        <w:fldChar w:fldCharType="begin"/>
      </w:r>
      <w:r w:rsidRPr="0089288D">
        <w:rPr>
          <w:b/>
        </w:rPr>
        <w:instrText xml:space="preserve"> REF _Ref350765553 \r \h </w:instrText>
      </w:r>
      <w:r w:rsidR="0089288D">
        <w:rPr>
          <w:b/>
        </w:rPr>
        <w:instrText xml:space="preserve"> \* MERGEFORMAT </w:instrText>
      </w:r>
      <w:r w:rsidR="00DB1D8E" w:rsidRPr="0089288D">
        <w:rPr>
          <w:b/>
        </w:rPr>
      </w:r>
      <w:r w:rsidR="00DB1D8E" w:rsidRPr="0089288D">
        <w:rPr>
          <w:b/>
        </w:rPr>
        <w:fldChar w:fldCharType="separate"/>
      </w:r>
      <w:r w:rsidR="00B36592">
        <w:rPr>
          <w:b/>
        </w:rPr>
        <w:t>8.1</w:t>
      </w:r>
      <w:r w:rsidR="00DB1D8E" w:rsidRPr="0089288D">
        <w:rPr>
          <w:b/>
        </w:rPr>
        <w:fldChar w:fldCharType="end"/>
      </w:r>
      <w:r w:rsidRPr="00A259DC">
        <w:t xml:space="preserve"> will be:</w:t>
      </w:r>
    </w:p>
    <w:p w14:paraId="62E57DA7" w14:textId="353ACC9C" w:rsidR="009B0A3F" w:rsidRPr="00A259DC" w:rsidRDefault="009B0A3F" w:rsidP="00B05403">
      <w:pPr>
        <w:pStyle w:val="SHHeading3"/>
      </w:pPr>
      <w:r w:rsidRPr="00A259DC">
        <w:t xml:space="preserve">without prejudice to any rights or remedies of </w:t>
      </w:r>
      <w:r w:rsidR="009425E0" w:rsidRPr="00A259DC">
        <w:t>any party to this Licence</w:t>
      </w:r>
      <w:r w:rsidR="00F72835" w:rsidRPr="00A259DC">
        <w:t xml:space="preserve"> </w:t>
      </w:r>
      <w:r w:rsidRPr="00A259DC">
        <w:t xml:space="preserve">in respect of or arising from any previous breach by </w:t>
      </w:r>
      <w:r w:rsidR="009425E0" w:rsidRPr="00A259DC">
        <w:t>any other party</w:t>
      </w:r>
      <w:r w:rsidRPr="00A259DC">
        <w:t xml:space="preserve"> this Licence</w:t>
      </w:r>
      <w:r w:rsidR="000444D5">
        <w:t>; and</w:t>
      </w:r>
    </w:p>
    <w:p w14:paraId="62E57DA8" w14:textId="77777777" w:rsidR="009B0A3F" w:rsidRPr="00A259DC" w:rsidRDefault="009B0A3F" w:rsidP="00B05403">
      <w:pPr>
        <w:pStyle w:val="SHHeading3"/>
      </w:pPr>
      <w:r w:rsidRPr="00A259DC">
        <w:t>without liability on the part of the Landlord</w:t>
      </w:r>
      <w:r w:rsidR="00F72835" w:rsidRPr="00A259DC">
        <w:t xml:space="preserve"> or the Tenant</w:t>
      </w:r>
      <w:r w:rsidRPr="00A259DC">
        <w:t xml:space="preserve"> to refund any mone</w:t>
      </w:r>
      <w:r w:rsidR="009425E0" w:rsidRPr="00A259DC">
        <w:t>y</w:t>
      </w:r>
      <w:r w:rsidRPr="00A259DC">
        <w:t>s paid in connection with this Licence.</w:t>
      </w:r>
    </w:p>
    <w:p w14:paraId="62E57DA9" w14:textId="34F4F206" w:rsidR="009B0A3F" w:rsidRPr="00B05403" w:rsidRDefault="00B05403" w:rsidP="00B05403">
      <w:pPr>
        <w:pStyle w:val="SHHeading1"/>
      </w:pPr>
      <w:bookmarkStart w:id="23" w:name="_Toc6302093"/>
      <w:r w:rsidRPr="00B05403">
        <w:t>Agreements</w:t>
      </w:r>
      <w:bookmarkEnd w:id="23"/>
    </w:p>
    <w:p w14:paraId="62E57DAA" w14:textId="77777777" w:rsidR="009B0A3F" w:rsidRPr="00A259DC" w:rsidRDefault="009B0A3F" w:rsidP="00B05403">
      <w:pPr>
        <w:pStyle w:val="SHHeading2"/>
      </w:pPr>
      <w:r w:rsidRPr="00A259DC">
        <w:t xml:space="preserve">Nothing in this </w:t>
      </w:r>
      <w:r w:rsidR="00BE0AE5" w:rsidRPr="00A259DC">
        <w:t>L</w:t>
      </w:r>
      <w:r w:rsidRPr="00A259DC">
        <w:t xml:space="preserve">icence </w:t>
      </w:r>
      <w:r w:rsidR="00D224EA" w:rsidRPr="00A259DC">
        <w:t>will</w:t>
      </w:r>
      <w:r w:rsidRPr="00A259DC">
        <w:t>:</w:t>
      </w:r>
    </w:p>
    <w:p w14:paraId="62E57DAB" w14:textId="7C947EF8" w:rsidR="009B0A3F" w:rsidRPr="00A259DC" w:rsidRDefault="00292F86" w:rsidP="00B05403">
      <w:pPr>
        <w:pStyle w:val="SHHeading3"/>
      </w:pPr>
      <w:r w:rsidRPr="00A259DC">
        <w:t>be deemed to authorise any action other than expressly authorised in</w:t>
      </w:r>
      <w:r w:rsidR="000444D5">
        <w:t xml:space="preserve"> </w:t>
      </w:r>
      <w:r w:rsidR="000444D5" w:rsidRPr="0089288D">
        <w:rPr>
          <w:b/>
        </w:rPr>
        <w:t>clause </w:t>
      </w:r>
      <w:r w:rsidR="00A3306F" w:rsidRPr="0089288D">
        <w:rPr>
          <w:b/>
        </w:rPr>
        <w:fldChar w:fldCharType="begin"/>
      </w:r>
      <w:r w:rsidR="00A3306F" w:rsidRPr="0089288D">
        <w:rPr>
          <w:b/>
        </w:rPr>
        <w:instrText xml:space="preserve"> REF _Ref4577170 \n \h </w:instrText>
      </w:r>
      <w:r w:rsidR="0089288D">
        <w:rPr>
          <w:b/>
        </w:rPr>
        <w:instrText xml:space="preserve"> \* MERGEFORMAT </w:instrText>
      </w:r>
      <w:r w:rsidR="00A3306F" w:rsidRPr="0089288D">
        <w:rPr>
          <w:b/>
        </w:rPr>
      </w:r>
      <w:r w:rsidR="00A3306F" w:rsidRPr="0089288D">
        <w:rPr>
          <w:b/>
        </w:rPr>
        <w:fldChar w:fldCharType="separate"/>
      </w:r>
      <w:r w:rsidR="00B36592">
        <w:rPr>
          <w:b/>
        </w:rPr>
        <w:t>3</w:t>
      </w:r>
      <w:r w:rsidR="00A3306F" w:rsidRPr="0089288D">
        <w:rPr>
          <w:b/>
        </w:rPr>
        <w:fldChar w:fldCharType="end"/>
      </w:r>
      <w:r w:rsidRPr="00A259DC">
        <w:t>;</w:t>
      </w:r>
    </w:p>
    <w:p w14:paraId="62E57DAC" w14:textId="62079566" w:rsidR="009B0A3F" w:rsidRPr="00A259DC" w:rsidRDefault="009B0A3F" w:rsidP="00B05403">
      <w:pPr>
        <w:pStyle w:val="SHHeading3"/>
      </w:pPr>
      <w:r w:rsidRPr="00A259DC">
        <w:t xml:space="preserve">release or </w:t>
      </w:r>
      <w:r w:rsidR="00D224EA" w:rsidRPr="00A259DC">
        <w:t>reduce</w:t>
      </w:r>
      <w:r w:rsidRPr="00A259DC">
        <w:t xml:space="preserve"> </w:t>
      </w:r>
      <w:r w:rsidR="00D224EA" w:rsidRPr="00A259DC">
        <w:t>any</w:t>
      </w:r>
      <w:r w:rsidRPr="00A259DC">
        <w:t xml:space="preserve"> liability </w:t>
      </w:r>
      <w:r w:rsidR="00D224EA" w:rsidRPr="00A259DC">
        <w:t xml:space="preserve">to the Landlord </w:t>
      </w:r>
      <w:r w:rsidRPr="00A259DC">
        <w:t>of the Tenant or any guarantor or other party</w:t>
      </w:r>
      <w:r w:rsidR="00D224EA" w:rsidRPr="00A259DC">
        <w:t xml:space="preserve"> to the Lease</w:t>
      </w:r>
      <w:r w:rsidRPr="00A259DC">
        <w:t>;</w:t>
      </w:r>
    </w:p>
    <w:p w14:paraId="62E57DAD" w14:textId="54C08CAA" w:rsidR="00F72835" w:rsidRPr="00A259DC" w:rsidRDefault="00F72835" w:rsidP="00B05403">
      <w:pPr>
        <w:pStyle w:val="SHHeading3"/>
      </w:pPr>
      <w:r w:rsidRPr="00A259DC">
        <w:t>release or reduce any liability to the Landlord or the Tenant of the Undertenant or any guarantor or other party to the Underlease</w:t>
      </w:r>
      <w:r w:rsidR="000444D5">
        <w:t>; or</w:t>
      </w:r>
    </w:p>
    <w:p w14:paraId="62E57DAE" w14:textId="10805594" w:rsidR="009B0A3F" w:rsidRPr="00A259DC" w:rsidRDefault="009B0A3F" w:rsidP="00B05403">
      <w:pPr>
        <w:pStyle w:val="SHHeading3"/>
      </w:pPr>
      <w:r w:rsidRPr="00A259DC">
        <w:t xml:space="preserve">waive or be deemed to waive any breach of the </w:t>
      </w:r>
      <w:r w:rsidR="00D224EA" w:rsidRPr="00A259DC">
        <w:t>Tenant</w:t>
      </w:r>
      <w:r w:rsidR="000444D5">
        <w:t>’</w:t>
      </w:r>
      <w:r w:rsidRPr="00A259DC">
        <w:t>s Obligations</w:t>
      </w:r>
      <w:r w:rsidR="00F72835" w:rsidRPr="00A259DC">
        <w:t xml:space="preserve"> or the Undertenant</w:t>
      </w:r>
      <w:r w:rsidR="000444D5">
        <w:t>’</w:t>
      </w:r>
      <w:r w:rsidR="00F72835" w:rsidRPr="00A259DC">
        <w:t>s Obligations</w:t>
      </w:r>
      <w:r w:rsidRPr="00A259DC">
        <w:t xml:space="preserve"> </w:t>
      </w:r>
      <w:r w:rsidR="00D224EA" w:rsidRPr="00A259DC">
        <w:t>that</w:t>
      </w:r>
      <w:r w:rsidRPr="00A259DC">
        <w:t xml:space="preserve"> may have occurred </w:t>
      </w:r>
      <w:r w:rsidR="00673EE6" w:rsidRPr="00A259DC">
        <w:t>before</w:t>
      </w:r>
      <w:r w:rsidRPr="00A259DC">
        <w:t xml:space="preserve"> the date of this </w:t>
      </w:r>
      <w:r w:rsidR="00D224EA" w:rsidRPr="00A259DC">
        <w:t>L</w:t>
      </w:r>
      <w:r w:rsidRPr="00A259DC">
        <w:t>icence.</w:t>
      </w:r>
    </w:p>
    <w:p w14:paraId="62E57DAF" w14:textId="77777777" w:rsidR="009B0A3F" w:rsidRPr="00A259DC" w:rsidRDefault="009B0A3F" w:rsidP="00B05403">
      <w:pPr>
        <w:pStyle w:val="SHHeading2"/>
      </w:pPr>
      <w:r w:rsidRPr="00A259DC">
        <w:t xml:space="preserve">All sums payable by the </w:t>
      </w:r>
      <w:r w:rsidR="00F72835" w:rsidRPr="00A259DC">
        <w:t>Underten</w:t>
      </w:r>
      <w:r w:rsidRPr="00A259DC">
        <w:t xml:space="preserve">ant under this </w:t>
      </w:r>
      <w:r w:rsidR="00D224EA" w:rsidRPr="00A259DC">
        <w:t>L</w:t>
      </w:r>
      <w:r w:rsidRPr="00A259DC">
        <w:t xml:space="preserve">icence </w:t>
      </w:r>
      <w:r w:rsidR="00D224EA" w:rsidRPr="00A259DC">
        <w:t>will</w:t>
      </w:r>
      <w:r w:rsidRPr="00A259DC">
        <w:t xml:space="preserve"> be recoverable as rent in arrear in accordance with the </w:t>
      </w:r>
      <w:r w:rsidR="00F72835" w:rsidRPr="00A259DC">
        <w:t>Underl</w:t>
      </w:r>
      <w:r w:rsidRPr="00A259DC">
        <w:t>ease.</w:t>
      </w:r>
    </w:p>
    <w:p w14:paraId="62E57DB0" w14:textId="77777777" w:rsidR="00D224EA" w:rsidRPr="00A259DC" w:rsidRDefault="00D224EA" w:rsidP="00B05403">
      <w:pPr>
        <w:pStyle w:val="SHHeading2"/>
      </w:pPr>
      <w:r w:rsidRPr="00A259DC">
        <w:t xml:space="preserve">Where any sums become </w:t>
      </w:r>
      <w:r w:rsidR="00F148E9" w:rsidRPr="00A259DC">
        <w:t xml:space="preserve">payable </w:t>
      </w:r>
      <w:r w:rsidRPr="00A259DC">
        <w:t xml:space="preserve">under the </w:t>
      </w:r>
      <w:r w:rsidR="00F72835" w:rsidRPr="00A259DC">
        <w:t>Underl</w:t>
      </w:r>
      <w:r w:rsidRPr="00A259DC">
        <w:t xml:space="preserve">ease after the </w:t>
      </w:r>
      <w:r w:rsidR="009425E0" w:rsidRPr="00A259DC">
        <w:t>Assignment Date</w:t>
      </w:r>
      <w:r w:rsidRPr="00A259DC">
        <w:t xml:space="preserve"> that relate in whole or in part to the period before the </w:t>
      </w:r>
      <w:r w:rsidR="009425E0" w:rsidRPr="00A259DC">
        <w:t>Assignment Date</w:t>
      </w:r>
      <w:r w:rsidRPr="00A259DC">
        <w:t>, the Assignee will be liable for the whole of the sums payable.</w:t>
      </w:r>
    </w:p>
    <w:p w14:paraId="62E57DB1" w14:textId="4319A8FE" w:rsidR="009425E0" w:rsidRPr="00A259DC" w:rsidRDefault="009425E0" w:rsidP="00B05403">
      <w:pPr>
        <w:pStyle w:val="SHHeading2"/>
      </w:pPr>
      <w:r w:rsidRPr="00A259DC">
        <w:t>Nothing in this Licence creates any rights benefiting any person under the Contracts (Rights of Third Parties) Act</w:t>
      </w:r>
      <w:r w:rsidR="000444D5">
        <w:t> </w:t>
      </w:r>
      <w:r w:rsidR="000444D5" w:rsidRPr="00A259DC">
        <w:t>1</w:t>
      </w:r>
      <w:r w:rsidRPr="00A259DC">
        <w:t>999.</w:t>
      </w:r>
    </w:p>
    <w:p w14:paraId="62E57DB2" w14:textId="742A6209" w:rsidR="0073684A" w:rsidRPr="00B05403" w:rsidRDefault="00B05403" w:rsidP="00B05403">
      <w:pPr>
        <w:pStyle w:val="SHHeading1"/>
      </w:pPr>
      <w:bookmarkStart w:id="24" w:name="_Toc6302094"/>
      <w:r w:rsidRPr="00B05403">
        <w:t>Notices</w:t>
      </w:r>
      <w:bookmarkEnd w:id="24"/>
    </w:p>
    <w:p w14:paraId="62E57DB3" w14:textId="11A947CB" w:rsidR="00956493" w:rsidRDefault="0073684A" w:rsidP="00B05403">
      <w:pPr>
        <w:pStyle w:val="SHHeading2"/>
      </w:pPr>
      <w:r w:rsidRPr="00A259DC">
        <w:t xml:space="preserve">Any notices to be served under this Licence will be validly served if served in accordance with </w:t>
      </w:r>
      <w:r w:rsidR="00930A90" w:rsidRPr="00A259DC">
        <w:t>[</w:t>
      </w:r>
      <w:r w:rsidRPr="00A259DC">
        <w:t>section</w:t>
      </w:r>
      <w:r w:rsidR="000444D5">
        <w:t> </w:t>
      </w:r>
      <w:r w:rsidR="000444D5" w:rsidRPr="00A259DC">
        <w:t>1</w:t>
      </w:r>
      <w:r w:rsidRPr="00A259DC">
        <w:t>9</w:t>
      </w:r>
      <w:r w:rsidR="000444D5" w:rsidRPr="00A259DC">
        <w:t>6</w:t>
      </w:r>
      <w:r w:rsidR="000444D5">
        <w:t> </w:t>
      </w:r>
      <w:r w:rsidRPr="00A259DC">
        <w:t>Law of Property Act</w:t>
      </w:r>
      <w:r w:rsidR="000444D5">
        <w:t> </w:t>
      </w:r>
      <w:r w:rsidR="000444D5" w:rsidRPr="00A259DC">
        <w:t>1</w:t>
      </w:r>
      <w:r w:rsidRPr="00A259DC">
        <w:t>925</w:t>
      </w:r>
      <w:r w:rsidR="00930A90" w:rsidRPr="00A259DC">
        <w:t>][the notice provisions in the Lease]</w:t>
      </w:r>
      <w:r w:rsidRPr="00A259DC">
        <w:t>.</w:t>
      </w:r>
    </w:p>
    <w:p w14:paraId="3256CB3D" w14:textId="7452F7E3" w:rsidR="00C006A0" w:rsidRPr="000F01DE" w:rsidRDefault="00C006A0" w:rsidP="00C006A0">
      <w:pPr>
        <w:pStyle w:val="SHHeading2"/>
      </w:pPr>
      <w:bookmarkStart w:id="25" w:name="_Ref73091783"/>
      <w:r w:rsidRPr="000F01DE">
        <w:t>[[The e-mail addresses of [NAME OF ASSIGNEE] for the service of [formal] notices in accordance with clause [●] of the Underlease is [E-MAIL ADDRESS].</w:t>
      </w:r>
      <w:bookmarkEnd w:id="25"/>
    </w:p>
    <w:p w14:paraId="2633F550" w14:textId="7D284FF1" w:rsidR="00C006A0" w:rsidRPr="000F01DE" w:rsidRDefault="00C006A0" w:rsidP="00C006A0">
      <w:pPr>
        <w:pStyle w:val="SHHeading2"/>
      </w:pPr>
      <w:bookmarkStart w:id="26" w:name="_Ref73091799"/>
      <w:r w:rsidRPr="000F01DE">
        <w:t>[The e-mail addresses of [NAME OF ASSIGNEE’S GUARANTOR] for the service of [formal] notices in accordance with clause [●] of the Underlease is [E-MAIL ADDRESS].</w:t>
      </w:r>
      <w:r w:rsidRPr="000F01DE">
        <w:rPr>
          <w:rStyle w:val="FootnoteReference"/>
        </w:rPr>
        <w:footnoteReference w:id="8"/>
      </w:r>
      <w:r w:rsidRPr="000F01DE">
        <w:t>]</w:t>
      </w:r>
      <w:bookmarkEnd w:id="26"/>
    </w:p>
    <w:p w14:paraId="62E57DB4" w14:textId="283AE4A2" w:rsidR="009425E0" w:rsidRPr="00B05403" w:rsidRDefault="00B05403" w:rsidP="00B05403">
      <w:pPr>
        <w:pStyle w:val="SHHeading1"/>
      </w:pPr>
      <w:bookmarkStart w:id="27" w:name="_Toc6302095"/>
      <w:r w:rsidRPr="00B05403">
        <w:t>Jurisdiction</w:t>
      </w:r>
      <w:bookmarkEnd w:id="27"/>
    </w:p>
    <w:p w14:paraId="62E57DB5" w14:textId="77777777" w:rsidR="009425E0" w:rsidRPr="00A259DC" w:rsidRDefault="009425E0" w:rsidP="00B05403">
      <w:pPr>
        <w:pStyle w:val="SHHeading2"/>
      </w:pPr>
      <w:r w:rsidRPr="00A259DC">
        <w:t>This Licence and any non-contractual obligations arising out of or in connection with it will be governed by the law of England and Wales.</w:t>
      </w:r>
    </w:p>
    <w:p w14:paraId="62E57DB6" w14:textId="191B32D4" w:rsidR="009425E0" w:rsidRPr="00A259DC" w:rsidRDefault="009425E0" w:rsidP="000444D5">
      <w:pPr>
        <w:pStyle w:val="SHHeading2"/>
        <w:keepNext/>
        <w:keepLines/>
      </w:pPr>
      <w:r w:rsidRPr="00A259DC">
        <w:t>Subject to</w:t>
      </w:r>
      <w:r w:rsidR="000444D5">
        <w:t xml:space="preserve"> </w:t>
      </w:r>
      <w:r w:rsidR="000444D5" w:rsidRPr="0089288D">
        <w:rPr>
          <w:b/>
        </w:rPr>
        <w:t>clause </w:t>
      </w:r>
      <w:r w:rsidR="00DB1D8E" w:rsidRPr="0089288D">
        <w:rPr>
          <w:b/>
        </w:rPr>
        <w:fldChar w:fldCharType="begin"/>
      </w:r>
      <w:r w:rsidR="00E47C14" w:rsidRPr="0089288D">
        <w:rPr>
          <w:b/>
        </w:rPr>
        <w:instrText xml:space="preserve"> REF _Ref361218488 \r \h  \* MERGEFORMAT </w:instrText>
      </w:r>
      <w:r w:rsidR="00DB1D8E" w:rsidRPr="0089288D">
        <w:rPr>
          <w:b/>
        </w:rPr>
      </w:r>
      <w:r w:rsidR="00DB1D8E" w:rsidRPr="0089288D">
        <w:rPr>
          <w:b/>
        </w:rPr>
        <w:fldChar w:fldCharType="separate"/>
      </w:r>
      <w:r w:rsidR="00B36592">
        <w:rPr>
          <w:b/>
        </w:rPr>
        <w:t>11.3</w:t>
      </w:r>
      <w:r w:rsidR="00DB1D8E" w:rsidRPr="0089288D">
        <w:rPr>
          <w:b/>
        </w:rPr>
        <w:fldChar w:fldCharType="end"/>
      </w:r>
      <w:r w:rsidRPr="00A259DC">
        <w:t xml:space="preserve">, the courts of England and Wales have exclusive jurisdiction to </w:t>
      </w:r>
      <w:r w:rsidR="00510279">
        <w:t>decide</w:t>
      </w:r>
      <w:r w:rsidRPr="00A259DC">
        <w:t xml:space="preserve"> any dispute arising out of or in connection with this Licence, including in relation to any non-contractual obligations.</w:t>
      </w:r>
    </w:p>
    <w:p w14:paraId="62E57DB7" w14:textId="77777777" w:rsidR="009425E0" w:rsidRPr="00A259DC" w:rsidRDefault="009425E0" w:rsidP="00B05403">
      <w:pPr>
        <w:pStyle w:val="SHHeading2"/>
      </w:pPr>
      <w:bookmarkStart w:id="28" w:name="_Ref361218488"/>
      <w:r w:rsidRPr="00A259DC">
        <w:t>Any party may seek to enforce an order of the courts of England and Wales arising out of or in connection with this Licence, including in relation to any non-contractual obligations, in any court of competent jurisdiction.</w:t>
      </w:r>
      <w:bookmarkEnd w:id="28"/>
    </w:p>
    <w:p w14:paraId="62E57DB8" w14:textId="6A371B9C" w:rsidR="00956493" w:rsidRPr="00B05403" w:rsidRDefault="00B05403" w:rsidP="00B05403">
      <w:pPr>
        <w:pStyle w:val="SHHeading1"/>
      </w:pPr>
      <w:bookmarkStart w:id="29" w:name="_Toc6302096"/>
      <w:r w:rsidRPr="00B05403">
        <w:lastRenderedPageBreak/>
        <w:t>Legal effect</w:t>
      </w:r>
      <w:bookmarkEnd w:id="29"/>
    </w:p>
    <w:p w14:paraId="62E57DB9" w14:textId="77777777" w:rsidR="00956493" w:rsidRPr="00A259DC" w:rsidRDefault="00956493" w:rsidP="00B05403">
      <w:pPr>
        <w:pStyle w:val="SHHeading2"/>
      </w:pPr>
      <w:r w:rsidRPr="00A259DC">
        <w:t xml:space="preserve">This </w:t>
      </w:r>
      <w:r w:rsidR="0073684A" w:rsidRPr="00A259DC">
        <w:t>Licence</w:t>
      </w:r>
      <w:r w:rsidRPr="00A259DC">
        <w:t xml:space="preserve"> takes effect and binds the parties with effect from the date</w:t>
      </w:r>
      <w:r w:rsidR="0073684A" w:rsidRPr="00A259DC">
        <w:t xml:space="preserve"> set out at the beginning of this Licence</w:t>
      </w:r>
      <w:r w:rsidRPr="00A259DC">
        <w:t>.</w:t>
      </w:r>
    </w:p>
    <w:p w14:paraId="62E57DBA" w14:textId="77777777" w:rsidR="0073684A" w:rsidRPr="00A259DC" w:rsidRDefault="0073684A" w:rsidP="007126D6">
      <w:pPr>
        <w:pStyle w:val="SHNormal"/>
        <w:sectPr w:rsidR="0073684A" w:rsidRPr="00A259DC" w:rsidSect="007126D6">
          <w:footerReference w:type="default" r:id="rId16"/>
          <w:footerReference w:type="first" r:id="rId17"/>
          <w:pgSz w:w="11907" w:h="16839" w:code="9"/>
          <w:pgMar w:top="1417" w:right="1417" w:bottom="1417" w:left="1417" w:header="709" w:footer="709" w:gutter="0"/>
          <w:paperSrc w:first="15" w:other="15"/>
          <w:pgNumType w:start="1"/>
          <w:cols w:space="708"/>
          <w:docGrid w:linePitch="360"/>
        </w:sectPr>
      </w:pPr>
    </w:p>
    <w:p w14:paraId="62E57DBB" w14:textId="6908B108" w:rsidR="007665D5" w:rsidRPr="00A259DC" w:rsidRDefault="007665D5" w:rsidP="00B05403">
      <w:pPr>
        <w:pStyle w:val="SHScheduleHeading"/>
      </w:pPr>
      <w:bookmarkStart w:id="30" w:name="_Toc6302097"/>
      <w:bookmarkStart w:id="31" w:name="_Ref4577090"/>
      <w:bookmarkEnd w:id="30"/>
    </w:p>
    <w:p w14:paraId="62E57DBC" w14:textId="0D7C60DE" w:rsidR="007665D5" w:rsidRPr="00A259DC" w:rsidRDefault="007665D5" w:rsidP="00B05403">
      <w:pPr>
        <w:pStyle w:val="SHScheduleSubHeading"/>
      </w:pPr>
      <w:bookmarkStart w:id="32" w:name="_Toc6302098"/>
      <w:bookmarkEnd w:id="31"/>
      <w:r w:rsidRPr="00A259DC">
        <w:t>Guarantee</w:t>
      </w:r>
      <w:bookmarkEnd w:id="32"/>
    </w:p>
    <w:p w14:paraId="62E57DBD" w14:textId="4540B873" w:rsidR="007665D5" w:rsidRPr="00B05403" w:rsidRDefault="007665D5" w:rsidP="000444D5">
      <w:pPr>
        <w:pStyle w:val="SHScheduleText1"/>
        <w:keepNext/>
        <w:keepLines/>
        <w:rPr>
          <w:b/>
        </w:rPr>
      </w:pPr>
      <w:bookmarkStart w:id="33" w:name="_Ref360529261"/>
      <w:r w:rsidRPr="00B05403">
        <w:rPr>
          <w:b/>
        </w:rPr>
        <w:t>Guarantor</w:t>
      </w:r>
      <w:r w:rsidR="000444D5">
        <w:rPr>
          <w:b/>
        </w:rPr>
        <w:t>’</w:t>
      </w:r>
      <w:r w:rsidRPr="00B05403">
        <w:rPr>
          <w:b/>
        </w:rPr>
        <w:t>s obligations</w:t>
      </w:r>
      <w:bookmarkEnd w:id="33"/>
    </w:p>
    <w:p w14:paraId="62E57DBE" w14:textId="77777777" w:rsidR="007665D5" w:rsidRPr="00A259DC" w:rsidRDefault="007665D5" w:rsidP="00B05403">
      <w:pPr>
        <w:pStyle w:val="SHScheduleText2"/>
      </w:pPr>
      <w:r w:rsidRPr="00A259DC">
        <w:t>The Guarantor</w:t>
      </w:r>
      <w:r w:rsidR="00673EE6" w:rsidRPr="00A259DC">
        <w:t>, as primary obligor,</w:t>
      </w:r>
      <w:r w:rsidRPr="00A259DC">
        <w:t xml:space="preserve"> </w:t>
      </w:r>
      <w:r w:rsidR="00D41498" w:rsidRPr="00A259DC">
        <w:t>guarantees to the</w:t>
      </w:r>
      <w:r w:rsidR="00FB652A" w:rsidRPr="00A259DC">
        <w:t xml:space="preserve"> Tenant [and, where applicable, </w:t>
      </w:r>
      <w:r w:rsidR="001A13F8" w:rsidRPr="00A259DC">
        <w:t xml:space="preserve">to </w:t>
      </w:r>
      <w:r w:rsidR="00FB652A" w:rsidRPr="00A259DC">
        <w:t xml:space="preserve">the Landlord] </w:t>
      </w:r>
      <w:r w:rsidRPr="00A259DC">
        <w:t>that</w:t>
      </w:r>
      <w:r w:rsidR="001B6AAA" w:rsidRPr="00A259DC">
        <w:t xml:space="preserve"> </w:t>
      </w:r>
      <w:r w:rsidRPr="00A259DC">
        <w:t xml:space="preserve">it will indemnify the </w:t>
      </w:r>
      <w:r w:rsidR="00FB652A" w:rsidRPr="00A259DC">
        <w:t xml:space="preserve">Tenant [and, where applicable, the </w:t>
      </w:r>
      <w:r w:rsidRPr="00A259DC">
        <w:t>Landlord</w:t>
      </w:r>
      <w:r w:rsidR="00A85818" w:rsidRPr="00A259DC">
        <w:t>]</w:t>
      </w:r>
      <w:r w:rsidRPr="00A259DC">
        <w:t xml:space="preserve"> against all losses, costs, damages and expenses caused to the </w:t>
      </w:r>
      <w:r w:rsidR="00FB652A" w:rsidRPr="00A259DC">
        <w:t xml:space="preserve">Tenant [or, where applicable, </w:t>
      </w:r>
      <w:r w:rsidRPr="00A259DC">
        <w:t>Landlord</w:t>
      </w:r>
      <w:r w:rsidR="00FB652A" w:rsidRPr="00A259DC">
        <w:t>]</w:t>
      </w:r>
      <w:r w:rsidRPr="00A259DC">
        <w:t xml:space="preserve"> by the </w:t>
      </w:r>
      <w:r w:rsidR="009425E0" w:rsidRPr="00A259DC">
        <w:t xml:space="preserve">Guaranteed Party </w:t>
      </w:r>
      <w:r w:rsidRPr="00A259DC">
        <w:t xml:space="preserve">proposing or entering into any company voluntary arrangement, scheme of arrangement or other scheme having or purporting to have the effect of impairing, compromising or releasing any or all of the obligations of the Guarantor in </w:t>
      </w:r>
      <w:r w:rsidR="009A14ED" w:rsidRPr="00A259DC">
        <w:t xml:space="preserve">this </w:t>
      </w:r>
      <w:r w:rsidR="00066373" w:rsidRPr="00A259DC">
        <w:t>Licence</w:t>
      </w:r>
      <w:r w:rsidR="001B6AAA" w:rsidRPr="00A259DC">
        <w:t>.</w:t>
      </w:r>
    </w:p>
    <w:p w14:paraId="62E57DBF" w14:textId="544D36D4" w:rsidR="007665D5" w:rsidRPr="00A259DC" w:rsidRDefault="00380D81" w:rsidP="00B05403">
      <w:pPr>
        <w:pStyle w:val="SHScheduleText2"/>
      </w:pPr>
      <w:bookmarkStart w:id="34" w:name="_Ref360529454"/>
      <w:r>
        <w:t>If</w:t>
      </w:r>
      <w:r w:rsidR="007665D5" w:rsidRPr="00A259DC">
        <w:t xml:space="preserve"> the </w:t>
      </w:r>
      <w:r w:rsidR="00FB652A" w:rsidRPr="00A259DC">
        <w:t>Tenant</w:t>
      </w:r>
      <w:r w:rsidR="007665D5" w:rsidRPr="00A259DC">
        <w:t xml:space="preserve"> </w:t>
      </w:r>
      <w:r w:rsidR="00886101">
        <w:t xml:space="preserve">in its absolute discretion </w:t>
      </w:r>
      <w:r w:rsidR="007665D5" w:rsidRPr="00A259DC">
        <w:t xml:space="preserve">notifies the Guarantor within three months </w:t>
      </w:r>
      <w:r w:rsidR="001B6AAA" w:rsidRPr="00A259DC">
        <w:t xml:space="preserve">after the date of </w:t>
      </w:r>
      <w:r w:rsidR="007665D5" w:rsidRPr="00A259DC">
        <w:t xml:space="preserve">any disclaimer of the </w:t>
      </w:r>
      <w:r w:rsidR="00FB652A" w:rsidRPr="00A259DC">
        <w:t>Underl</w:t>
      </w:r>
      <w:r w:rsidR="007665D5" w:rsidRPr="00A259DC">
        <w:t xml:space="preserve">ease, the Guarantor </w:t>
      </w:r>
      <w:r w:rsidR="00233862" w:rsidRPr="00A259DC">
        <w:t>must</w:t>
      </w:r>
      <w:r w:rsidR="00886101">
        <w:t>,</w:t>
      </w:r>
      <w:r w:rsidR="007665D5" w:rsidRPr="00A259DC">
        <w:t xml:space="preserve"> within ten Business Days</w:t>
      </w:r>
      <w:r>
        <w:t>,</w:t>
      </w:r>
      <w:r w:rsidR="007665D5" w:rsidRPr="00A259DC">
        <w:t xml:space="preserve"> at the </w:t>
      </w:r>
      <w:r w:rsidR="00FB652A" w:rsidRPr="00A259DC">
        <w:t>Tenant</w:t>
      </w:r>
      <w:r w:rsidR="000444D5">
        <w:t>’</w:t>
      </w:r>
      <w:r w:rsidR="007665D5" w:rsidRPr="00A259DC">
        <w:t xml:space="preserve">s </w:t>
      </w:r>
      <w:r w:rsidR="00886101">
        <w:t>option</w:t>
      </w:r>
      <w:r w:rsidR="007665D5" w:rsidRPr="00A259DC">
        <w:t xml:space="preserve"> either:</w:t>
      </w:r>
      <w:bookmarkEnd w:id="34"/>
    </w:p>
    <w:p w14:paraId="62E57DC0" w14:textId="74FA1B75" w:rsidR="007665D5" w:rsidRPr="00A259DC" w:rsidRDefault="007665D5" w:rsidP="00B05403">
      <w:pPr>
        <w:pStyle w:val="SHScheduleText3"/>
      </w:pPr>
      <w:r w:rsidRPr="00A259DC">
        <w:t>at the Guarantor</w:t>
      </w:r>
      <w:r w:rsidR="000444D5">
        <w:t>’</w:t>
      </w:r>
      <w:r w:rsidRPr="00A259DC">
        <w:t xml:space="preserve">s own cost </w:t>
      </w:r>
      <w:r w:rsidR="00991547" w:rsidRPr="00A259DC">
        <w:t xml:space="preserve">(including payment of the </w:t>
      </w:r>
      <w:r w:rsidR="00E803AE" w:rsidRPr="00A259DC">
        <w:t>Tenant</w:t>
      </w:r>
      <w:r w:rsidR="000444D5">
        <w:t>’</w:t>
      </w:r>
      <w:r w:rsidR="00991547" w:rsidRPr="00A259DC">
        <w:t xml:space="preserve">s costs) </w:t>
      </w:r>
      <w:r w:rsidRPr="00A259DC">
        <w:t>accept the grant of a</w:t>
      </w:r>
      <w:r w:rsidR="00FB652A" w:rsidRPr="00A259DC">
        <w:t>n</w:t>
      </w:r>
      <w:r w:rsidRPr="00A259DC">
        <w:t xml:space="preserve"> </w:t>
      </w:r>
      <w:r w:rsidR="00FB652A" w:rsidRPr="00A259DC">
        <w:t>under</w:t>
      </w:r>
      <w:r w:rsidRPr="00A259DC">
        <w:t>lease of the Premises:</w:t>
      </w:r>
    </w:p>
    <w:p w14:paraId="62E57DC1" w14:textId="77777777" w:rsidR="007665D5" w:rsidRPr="00A259DC" w:rsidRDefault="007665D5" w:rsidP="00B05403">
      <w:pPr>
        <w:pStyle w:val="SHScheduleText4"/>
      </w:pPr>
      <w:r w:rsidRPr="00A259DC">
        <w:t xml:space="preserve">for a term starting and taking effect on the date of the disclaimer of the </w:t>
      </w:r>
      <w:r w:rsidR="00FB652A" w:rsidRPr="00A259DC">
        <w:t>Underl</w:t>
      </w:r>
      <w:r w:rsidRPr="00A259DC">
        <w:t>ease;</w:t>
      </w:r>
    </w:p>
    <w:p w14:paraId="62E57DC2" w14:textId="77777777" w:rsidR="007665D5" w:rsidRPr="00A259DC" w:rsidRDefault="007665D5" w:rsidP="00B05403">
      <w:pPr>
        <w:pStyle w:val="SHScheduleText4"/>
      </w:pPr>
      <w:r w:rsidRPr="00A259DC">
        <w:t xml:space="preserve">ending on the date when the </w:t>
      </w:r>
      <w:r w:rsidR="00FB652A" w:rsidRPr="00A259DC">
        <w:t>Underl</w:t>
      </w:r>
      <w:r w:rsidRPr="00A259DC">
        <w:t>ease would have ended if the disclaimer had not happened;</w:t>
      </w:r>
    </w:p>
    <w:p w14:paraId="77BE6DA2" w14:textId="77777777" w:rsidR="00EB7DAB" w:rsidRDefault="00EB7DAB" w:rsidP="00B05403">
      <w:pPr>
        <w:pStyle w:val="SHScheduleText4"/>
      </w:pPr>
      <w:r>
        <w:t>at the same rent and other sums payable;</w:t>
      </w:r>
    </w:p>
    <w:p w14:paraId="5F80DF87" w14:textId="323E4BEC" w:rsidR="00EB7DAB" w:rsidRDefault="00EB7DAB" w:rsidP="00B05403">
      <w:pPr>
        <w:pStyle w:val="SHScheduleText4"/>
      </w:pPr>
      <w:r>
        <w:t xml:space="preserve">containing a rent review date on the term commencement date of the new lease if there is a rent review under the Underlease that falls before that term commencement date </w:t>
      </w:r>
      <w:r w:rsidR="006817A3">
        <w:t xml:space="preserve">that has not been concluded </w:t>
      </w:r>
      <w:r>
        <w:t xml:space="preserve">(but with the rent being reviewed as at the date of the </w:t>
      </w:r>
      <w:r w:rsidR="006817A3">
        <w:t>unconcluded</w:t>
      </w:r>
      <w:r>
        <w:t xml:space="preserve"> rent review);</w:t>
      </w:r>
    </w:p>
    <w:p w14:paraId="62E57DC4" w14:textId="3C8115BB" w:rsidR="007665D5" w:rsidRPr="00A259DC" w:rsidRDefault="00EB7DAB" w:rsidP="00B05403">
      <w:pPr>
        <w:pStyle w:val="SHScheduleText4"/>
      </w:pPr>
      <w:r>
        <w:t>containing rent review dates on each rent review date under the Underlease that falls on or after the term commencement date of the new lease</w:t>
      </w:r>
      <w:r w:rsidR="000444D5">
        <w:t>; and</w:t>
      </w:r>
    </w:p>
    <w:p w14:paraId="62E57DC5" w14:textId="77777777" w:rsidR="007665D5" w:rsidRPr="00A259DC" w:rsidRDefault="00991547" w:rsidP="00B05403">
      <w:pPr>
        <w:pStyle w:val="SHScheduleText4"/>
      </w:pPr>
      <w:r w:rsidRPr="00A259DC">
        <w:t xml:space="preserve">otherwise </w:t>
      </w:r>
      <w:r w:rsidR="007665D5" w:rsidRPr="00A259DC">
        <w:t xml:space="preserve">on the same obligations and conditions in the </w:t>
      </w:r>
      <w:r w:rsidR="00FB652A" w:rsidRPr="00A259DC">
        <w:t>Underl</w:t>
      </w:r>
      <w:r w:rsidR="007665D5" w:rsidRPr="00A259DC">
        <w:t>ease;</w:t>
      </w:r>
      <w:r w:rsidR="007665D5" w:rsidRPr="000444D5">
        <w:rPr>
          <w:rStyle w:val="FootnoteReference"/>
        </w:rPr>
        <w:footnoteReference w:id="9"/>
      </w:r>
      <w:r w:rsidR="007665D5" w:rsidRPr="00A259DC">
        <w:t xml:space="preserve"> or</w:t>
      </w:r>
    </w:p>
    <w:p w14:paraId="62E57DC6" w14:textId="03700BDF" w:rsidR="007665D5" w:rsidRPr="00A259DC" w:rsidRDefault="007665D5" w:rsidP="00B05403">
      <w:pPr>
        <w:pStyle w:val="SHScheduleText3"/>
      </w:pPr>
      <w:bookmarkStart w:id="35" w:name="_Ref322091183"/>
      <w:r w:rsidRPr="00A259DC">
        <w:t xml:space="preserve">pay the </w:t>
      </w:r>
      <w:r w:rsidR="00FB652A" w:rsidRPr="00A259DC">
        <w:t>Tenant</w:t>
      </w:r>
      <w:r w:rsidRPr="00A259DC">
        <w:t xml:space="preserve"> any arrears of the Rents, outgoings and </w:t>
      </w:r>
      <w:r w:rsidR="00991547" w:rsidRPr="00A259DC">
        <w:t xml:space="preserve">any </w:t>
      </w:r>
      <w:r w:rsidRPr="00A259DC">
        <w:t xml:space="preserve">other sums payable under the </w:t>
      </w:r>
      <w:r w:rsidR="00FB652A" w:rsidRPr="00A259DC">
        <w:t>Underl</w:t>
      </w:r>
      <w:r w:rsidRPr="00A259DC">
        <w:t xml:space="preserve">ease plus the amount equivalent to the total of those sums due that would </w:t>
      </w:r>
      <w:r w:rsidR="009D7E92">
        <w:t xml:space="preserve">have </w:t>
      </w:r>
      <w:r w:rsidRPr="00A259DC">
        <w:t>be</w:t>
      </w:r>
      <w:r w:rsidR="009D7E92">
        <w:t>en</w:t>
      </w:r>
      <w:r w:rsidRPr="00A259DC">
        <w:t xml:space="preserve"> payable for the period of</w:t>
      </w:r>
      <w:r w:rsidR="000444D5">
        <w:t> </w:t>
      </w:r>
      <w:r w:rsidR="000444D5" w:rsidRPr="00A259DC">
        <w:t>6</w:t>
      </w:r>
      <w:r w:rsidR="000444D5">
        <w:t> </w:t>
      </w:r>
      <w:r w:rsidRPr="00A259DC">
        <w:t>months following the disclaimer</w:t>
      </w:r>
      <w:r w:rsidR="009D7E92">
        <w:t xml:space="preserve"> had there been no such disclaimer</w:t>
      </w:r>
      <w:r w:rsidRPr="00A259DC">
        <w:t>.</w:t>
      </w:r>
      <w:r w:rsidRPr="000444D5">
        <w:rPr>
          <w:rStyle w:val="FootnoteReference"/>
        </w:rPr>
        <w:footnoteReference w:id="10"/>
      </w:r>
      <w:bookmarkEnd w:id="35"/>
    </w:p>
    <w:p w14:paraId="62E57DC7" w14:textId="20DD2B28" w:rsidR="00066373" w:rsidRPr="00A259DC" w:rsidRDefault="00066373" w:rsidP="000444D5">
      <w:pPr>
        <w:pStyle w:val="SHScheduleText2"/>
        <w:keepNext/>
        <w:keepLines/>
      </w:pPr>
      <w:r w:rsidRPr="00A259DC">
        <w:lastRenderedPageBreak/>
        <w:t xml:space="preserve">Where the </w:t>
      </w:r>
      <w:r w:rsidR="009425E0" w:rsidRPr="00A259DC">
        <w:t>g</w:t>
      </w:r>
      <w:r w:rsidRPr="00A259DC">
        <w:t>uarantee has been given by the Assignee</w:t>
      </w:r>
      <w:r w:rsidR="000444D5">
        <w:t>’</w:t>
      </w:r>
      <w:r w:rsidRPr="00A259DC">
        <w:t>s Guarantor, references in</w:t>
      </w:r>
      <w:r w:rsidR="000444D5">
        <w:t xml:space="preserve"> </w:t>
      </w:r>
      <w:r w:rsidR="000444D5" w:rsidRPr="0089288D">
        <w:rPr>
          <w:b/>
        </w:rPr>
        <w:t>paragraph </w:t>
      </w:r>
      <w:r w:rsidR="00526D82" w:rsidRPr="0089288D">
        <w:rPr>
          <w:b/>
        </w:rPr>
        <w:fldChar w:fldCharType="begin"/>
      </w:r>
      <w:r w:rsidR="00526D82" w:rsidRPr="0089288D">
        <w:rPr>
          <w:b/>
        </w:rPr>
        <w:instrText xml:space="preserve"> REF _Ref360529454 \r \h  \* MERGEFORMAT </w:instrText>
      </w:r>
      <w:r w:rsidR="00526D82" w:rsidRPr="0089288D">
        <w:rPr>
          <w:b/>
        </w:rPr>
      </w:r>
      <w:r w:rsidR="00526D82" w:rsidRPr="0089288D">
        <w:rPr>
          <w:b/>
        </w:rPr>
        <w:fldChar w:fldCharType="separate"/>
      </w:r>
      <w:r w:rsidR="00B36592">
        <w:rPr>
          <w:b/>
        </w:rPr>
        <w:t>1.2</w:t>
      </w:r>
      <w:r w:rsidR="00526D82" w:rsidRPr="0089288D">
        <w:rPr>
          <w:b/>
        </w:rPr>
        <w:fldChar w:fldCharType="end"/>
      </w:r>
      <w:r w:rsidRPr="00A259DC">
        <w:t xml:space="preserve"> to the disclaimer of the </w:t>
      </w:r>
      <w:r w:rsidR="00FB652A" w:rsidRPr="00A259DC">
        <w:t>Underl</w:t>
      </w:r>
      <w:r w:rsidRPr="00A259DC">
        <w:t xml:space="preserve">ease will include references to the forfeiture of the </w:t>
      </w:r>
      <w:r w:rsidR="00FB652A" w:rsidRPr="00A259DC">
        <w:t>Underl</w:t>
      </w:r>
      <w:r w:rsidRPr="00A259DC">
        <w:t>ease</w:t>
      </w:r>
      <w:r w:rsidR="00F07418">
        <w:t xml:space="preserve"> and the </w:t>
      </w:r>
      <w:r w:rsidR="00526D82">
        <w:t>Assignee</w:t>
      </w:r>
      <w:r w:rsidR="00F07418">
        <w:t xml:space="preserve"> being struck off the register of companies</w:t>
      </w:r>
      <w:r w:rsidRPr="00A259DC">
        <w:t>.</w:t>
      </w:r>
    </w:p>
    <w:p w14:paraId="62E57DC8" w14:textId="67D7E069" w:rsidR="007665D5" w:rsidRPr="00A259DC" w:rsidRDefault="007665D5" w:rsidP="000444D5">
      <w:pPr>
        <w:pStyle w:val="SHScheduleText2"/>
        <w:keepNext/>
        <w:keepLines/>
      </w:pPr>
      <w:r w:rsidRPr="00A259DC">
        <w:t>If</w:t>
      </w:r>
      <w:r w:rsidR="000444D5">
        <w:t xml:space="preserve"> </w:t>
      </w:r>
      <w:r w:rsidR="000444D5" w:rsidRPr="0089288D">
        <w:rPr>
          <w:b/>
        </w:rPr>
        <w:t>paragraph </w:t>
      </w:r>
      <w:r w:rsidR="00DB1D8E" w:rsidRPr="0089288D">
        <w:rPr>
          <w:b/>
        </w:rPr>
        <w:fldChar w:fldCharType="begin"/>
      </w:r>
      <w:r w:rsidRPr="0089288D">
        <w:rPr>
          <w:b/>
        </w:rPr>
        <w:instrText xml:space="preserve"> REF _Ref322091183 \r \h </w:instrText>
      </w:r>
      <w:r w:rsidR="0089288D">
        <w:rPr>
          <w:b/>
        </w:rPr>
        <w:instrText xml:space="preserve"> \* MERGEFORMAT </w:instrText>
      </w:r>
      <w:r w:rsidR="00DB1D8E" w:rsidRPr="0089288D">
        <w:rPr>
          <w:b/>
        </w:rPr>
      </w:r>
      <w:r w:rsidR="00DB1D8E" w:rsidRPr="0089288D">
        <w:rPr>
          <w:b/>
        </w:rPr>
        <w:fldChar w:fldCharType="separate"/>
      </w:r>
      <w:r w:rsidR="00B36592">
        <w:rPr>
          <w:b/>
        </w:rPr>
        <w:t>1.2.2</w:t>
      </w:r>
      <w:r w:rsidR="00DB1D8E" w:rsidRPr="0089288D">
        <w:rPr>
          <w:b/>
        </w:rPr>
        <w:fldChar w:fldCharType="end"/>
      </w:r>
      <w:r w:rsidR="00886101">
        <w:t xml:space="preserve"> applies then,</w:t>
      </w:r>
      <w:r w:rsidRPr="00A259DC">
        <w:t xml:space="preserve"> on receipt of the payment in full, the </w:t>
      </w:r>
      <w:r w:rsidR="00FB652A" w:rsidRPr="00A259DC">
        <w:t xml:space="preserve">Tenant </w:t>
      </w:r>
      <w:r w:rsidR="00233862" w:rsidRPr="00A259DC">
        <w:t>must</w:t>
      </w:r>
      <w:r w:rsidRPr="00A259DC">
        <w:t xml:space="preserve"> release the Guarantor from its future obligations </w:t>
      </w:r>
      <w:r w:rsidR="00233862" w:rsidRPr="00A259DC">
        <w:t xml:space="preserve">to the Tenant under its guarantee </w:t>
      </w:r>
      <w:r w:rsidRPr="00A259DC">
        <w:t xml:space="preserve">(but that will not affect the </w:t>
      </w:r>
      <w:r w:rsidR="00FB652A" w:rsidRPr="00A259DC">
        <w:t>Tenant</w:t>
      </w:r>
      <w:r w:rsidR="000444D5">
        <w:t>’</w:t>
      </w:r>
      <w:r w:rsidRPr="00A259DC">
        <w:t>s</w:t>
      </w:r>
      <w:r w:rsidR="00FB652A" w:rsidRPr="00A259DC">
        <w:t xml:space="preserve"> </w:t>
      </w:r>
      <w:r w:rsidRPr="00A259DC">
        <w:t xml:space="preserve">rights in relation to any prior </w:t>
      </w:r>
      <w:r w:rsidR="00673EE6" w:rsidRPr="00A259DC">
        <w:t>breaches</w:t>
      </w:r>
      <w:r w:rsidR="00233862" w:rsidRPr="00A259DC">
        <w:t>[ or the rights of the Landlord]</w:t>
      </w:r>
      <w:r w:rsidRPr="00A259DC">
        <w:t>).</w:t>
      </w:r>
    </w:p>
    <w:p w14:paraId="62E57DC9" w14:textId="180EA248" w:rsidR="007665D5" w:rsidRPr="00A259DC" w:rsidRDefault="007665D5" w:rsidP="00B05403">
      <w:pPr>
        <w:pStyle w:val="SHScheduleText2"/>
      </w:pPr>
      <w:r w:rsidRPr="00A259DC">
        <w:t>The Guarantor</w:t>
      </w:r>
      <w:r w:rsidR="000444D5">
        <w:t>’</w:t>
      </w:r>
      <w:r w:rsidRPr="00A259DC">
        <w:t>s liability will not be reduced or discharged by:</w:t>
      </w:r>
    </w:p>
    <w:p w14:paraId="62E57DCA" w14:textId="77777777" w:rsidR="007665D5" w:rsidRPr="00A259DC" w:rsidRDefault="007665D5" w:rsidP="00B05403">
      <w:pPr>
        <w:pStyle w:val="SHScheduleText3"/>
      </w:pPr>
      <w:r w:rsidRPr="00A259DC">
        <w:t xml:space="preserve">any failure for any reason to enforce in full or any delay in enforcement of, any right against, or any concession allowed to the </w:t>
      </w:r>
      <w:r w:rsidR="009425E0" w:rsidRPr="00A259DC">
        <w:t>Guaranteed Party</w:t>
      </w:r>
      <w:r w:rsidRPr="00A259DC">
        <w:t xml:space="preserve"> or any third party;</w:t>
      </w:r>
    </w:p>
    <w:p w14:paraId="62E57DCB" w14:textId="020A28B8" w:rsidR="007665D5" w:rsidRPr="00A259DC" w:rsidRDefault="007665D5" w:rsidP="00B05403">
      <w:pPr>
        <w:pStyle w:val="SHScheduleText3"/>
      </w:pPr>
      <w:r w:rsidRPr="00A259DC">
        <w:t xml:space="preserve">any variation of the </w:t>
      </w:r>
      <w:r w:rsidR="00FB652A" w:rsidRPr="00A259DC">
        <w:t>Underl</w:t>
      </w:r>
      <w:r w:rsidRPr="00A259DC">
        <w:t>ease (except that a surrender of part will end the Guarantor</w:t>
      </w:r>
      <w:r w:rsidR="000444D5">
        <w:t>’</w:t>
      </w:r>
      <w:r w:rsidRPr="00A259DC">
        <w:t>s future liability in respect of the surrendered part);</w:t>
      </w:r>
    </w:p>
    <w:p w14:paraId="62E57DCC" w14:textId="77777777" w:rsidR="007665D5" w:rsidRPr="00A259DC" w:rsidRDefault="007665D5" w:rsidP="00B05403">
      <w:pPr>
        <w:pStyle w:val="SHScheduleText3"/>
      </w:pPr>
      <w:r w:rsidRPr="00A259DC">
        <w:t xml:space="preserve">any right to set off or counterclaim that the </w:t>
      </w:r>
      <w:r w:rsidR="009425E0" w:rsidRPr="00A259DC">
        <w:t>Guaranteed Party</w:t>
      </w:r>
      <w:r w:rsidRPr="00A259DC">
        <w:t xml:space="preserve"> or the Guarantor may have;</w:t>
      </w:r>
    </w:p>
    <w:p w14:paraId="62E57DCD" w14:textId="671B34E1" w:rsidR="007665D5" w:rsidRPr="00A259DC" w:rsidRDefault="007665D5" w:rsidP="00B05403">
      <w:pPr>
        <w:pStyle w:val="SHScheduleText3"/>
      </w:pPr>
      <w:r w:rsidRPr="00A259DC">
        <w:t>any death, incapacity, disability or change in the constitution</w:t>
      </w:r>
      <w:r w:rsidR="00AF200B">
        <w:t xml:space="preserve"> or</w:t>
      </w:r>
      <w:r w:rsidRPr="00A259DC">
        <w:t xml:space="preserve"> status of </w:t>
      </w:r>
      <w:r w:rsidR="00BE0AE5" w:rsidRPr="00A259DC">
        <w:t>any party to this Licence</w:t>
      </w:r>
      <w:r w:rsidRPr="00A259DC">
        <w:t xml:space="preserve"> of any other </w:t>
      </w:r>
      <w:r w:rsidR="00FB652A" w:rsidRPr="00A259DC">
        <w:t xml:space="preserve">person who is liable </w:t>
      </w:r>
      <w:r w:rsidR="00BE0AE5" w:rsidRPr="00A259DC">
        <w:t>for the performance of the Undertenant</w:t>
      </w:r>
      <w:r w:rsidR="000444D5">
        <w:t>’</w:t>
      </w:r>
      <w:r w:rsidR="00BE0AE5" w:rsidRPr="00A259DC">
        <w:t>s Obligations</w:t>
      </w:r>
      <w:r w:rsidRPr="00A259DC">
        <w:t>;</w:t>
      </w:r>
    </w:p>
    <w:p w14:paraId="62E57DCE" w14:textId="77777777" w:rsidR="007665D5" w:rsidRPr="00A259DC" w:rsidRDefault="007665D5" w:rsidP="00B05403">
      <w:pPr>
        <w:pStyle w:val="SHScheduleText3"/>
      </w:pPr>
      <w:r w:rsidRPr="00A259DC">
        <w:t>any amalgamation or merger by any party with any other person, any restructuring or the acquisition of the whole or any part of the assets or undertaking of any party by any other person;</w:t>
      </w:r>
    </w:p>
    <w:p w14:paraId="62E57DCF" w14:textId="5FC900C6" w:rsidR="007665D5" w:rsidRPr="00A259DC" w:rsidRDefault="007665D5" w:rsidP="00B05403">
      <w:pPr>
        <w:pStyle w:val="SHScheduleText3"/>
      </w:pPr>
      <w:bookmarkStart w:id="36" w:name="_Ref360529699"/>
      <w:r w:rsidRPr="00A259DC">
        <w:t xml:space="preserve">the existence or occurrence </w:t>
      </w:r>
      <w:r w:rsidR="00E14261" w:rsidRPr="00A259DC">
        <w:t xml:space="preserve">of </w:t>
      </w:r>
      <w:r w:rsidRPr="00A259DC">
        <w:t>any matter referred to in</w:t>
      </w:r>
      <w:r w:rsidR="000444D5">
        <w:t xml:space="preserve"> </w:t>
      </w:r>
      <w:r w:rsidR="000444D5" w:rsidRPr="0089288D">
        <w:rPr>
          <w:b/>
        </w:rPr>
        <w:t>paragraph </w:t>
      </w:r>
      <w:r w:rsidR="00DB1D8E" w:rsidRPr="0089288D">
        <w:rPr>
          <w:b/>
        </w:rPr>
        <w:fldChar w:fldCharType="begin"/>
      </w:r>
      <w:r w:rsidRPr="0089288D">
        <w:rPr>
          <w:b/>
        </w:rPr>
        <w:instrText xml:space="preserve"> REF _Ref360460881 \r \h </w:instrText>
      </w:r>
      <w:r w:rsidR="0089288D">
        <w:rPr>
          <w:b/>
        </w:rPr>
        <w:instrText xml:space="preserve"> \* MERGEFORMAT </w:instrText>
      </w:r>
      <w:r w:rsidR="00DB1D8E" w:rsidRPr="0089288D">
        <w:rPr>
          <w:b/>
        </w:rPr>
      </w:r>
      <w:r w:rsidR="00DB1D8E" w:rsidRPr="0089288D">
        <w:rPr>
          <w:b/>
        </w:rPr>
        <w:fldChar w:fldCharType="separate"/>
      </w:r>
      <w:r w:rsidR="00B36592">
        <w:rPr>
          <w:b/>
        </w:rPr>
        <w:t>1.6</w:t>
      </w:r>
      <w:r w:rsidR="00DB1D8E" w:rsidRPr="0089288D">
        <w:rPr>
          <w:b/>
        </w:rPr>
        <w:fldChar w:fldCharType="end"/>
      </w:r>
      <w:r w:rsidR="000444D5">
        <w:t>; or</w:t>
      </w:r>
      <w:bookmarkEnd w:id="36"/>
    </w:p>
    <w:p w14:paraId="62E57DD0" w14:textId="77777777" w:rsidR="007665D5" w:rsidRPr="00A259DC" w:rsidRDefault="007665D5" w:rsidP="00B05403">
      <w:pPr>
        <w:pStyle w:val="SHScheduleText3"/>
      </w:pPr>
      <w:r w:rsidRPr="00A259DC">
        <w:t xml:space="preserve">anything else other than a release by the </w:t>
      </w:r>
      <w:r w:rsidR="00FB652A" w:rsidRPr="00A259DC">
        <w:t xml:space="preserve">Tenant [and, if applicable, </w:t>
      </w:r>
      <w:r w:rsidRPr="00A259DC">
        <w:t>Landlord</w:t>
      </w:r>
      <w:r w:rsidR="00FB652A" w:rsidRPr="00A259DC">
        <w:t>]</w:t>
      </w:r>
      <w:r w:rsidRPr="00A259DC">
        <w:t xml:space="preserve"> by deed.</w:t>
      </w:r>
    </w:p>
    <w:p w14:paraId="62E57DD1" w14:textId="179CBDCE" w:rsidR="007665D5" w:rsidRPr="00A259DC" w:rsidRDefault="007665D5" w:rsidP="000444D5">
      <w:pPr>
        <w:pStyle w:val="SHScheduleText2"/>
        <w:keepNext/>
        <w:keepLines/>
      </w:pPr>
      <w:bookmarkStart w:id="37" w:name="_Ref360460881"/>
      <w:r w:rsidRPr="00A259DC">
        <w:t>The matters referred to in</w:t>
      </w:r>
      <w:r w:rsidR="000444D5">
        <w:t xml:space="preserve"> </w:t>
      </w:r>
      <w:r w:rsidR="000444D5" w:rsidRPr="0089288D">
        <w:rPr>
          <w:b/>
        </w:rPr>
        <w:t>paragraph </w:t>
      </w:r>
      <w:r w:rsidR="00DB1D8E" w:rsidRPr="0089288D">
        <w:rPr>
          <w:b/>
        </w:rPr>
        <w:fldChar w:fldCharType="begin"/>
      </w:r>
      <w:r w:rsidR="008373A4" w:rsidRPr="0089288D">
        <w:rPr>
          <w:b/>
        </w:rPr>
        <w:instrText xml:space="preserve"> REF _Ref360529699 \r \h </w:instrText>
      </w:r>
      <w:r w:rsidR="00A3306F" w:rsidRPr="0089288D">
        <w:rPr>
          <w:b/>
        </w:rPr>
        <w:instrText xml:space="preserve"> \* MERGEFORMAT </w:instrText>
      </w:r>
      <w:r w:rsidR="00DB1D8E" w:rsidRPr="0089288D">
        <w:rPr>
          <w:b/>
        </w:rPr>
      </w:r>
      <w:r w:rsidR="00DB1D8E" w:rsidRPr="0089288D">
        <w:rPr>
          <w:b/>
        </w:rPr>
        <w:fldChar w:fldCharType="separate"/>
      </w:r>
      <w:r w:rsidR="00B36592">
        <w:rPr>
          <w:b/>
        </w:rPr>
        <w:t>1.5.6</w:t>
      </w:r>
      <w:r w:rsidR="00DB1D8E" w:rsidRPr="0089288D">
        <w:rPr>
          <w:b/>
        </w:rPr>
        <w:fldChar w:fldCharType="end"/>
      </w:r>
      <w:r w:rsidR="008373A4" w:rsidRPr="00A259DC">
        <w:t xml:space="preserve"> </w:t>
      </w:r>
      <w:r w:rsidRPr="00A259DC">
        <w:t>are:</w:t>
      </w:r>
      <w:bookmarkEnd w:id="37"/>
    </w:p>
    <w:p w14:paraId="62E57DD2" w14:textId="28EFED85" w:rsidR="009425E0" w:rsidRPr="00A259DC" w:rsidRDefault="009425E0" w:rsidP="00B05403">
      <w:pPr>
        <w:pStyle w:val="SHScheduleText3"/>
      </w:pPr>
      <w:bookmarkStart w:id="38" w:name="_Ref322090882"/>
      <w:r w:rsidRPr="00A259DC">
        <w:t>any Law of Property Act</w:t>
      </w:r>
      <w:r w:rsidR="000444D5">
        <w:t> </w:t>
      </w:r>
      <w:r w:rsidR="000444D5" w:rsidRPr="00A259DC">
        <w:t>1</w:t>
      </w:r>
      <w:r w:rsidRPr="00A259DC">
        <w:t>925, administrative, court-appointed or other receiver or similar officer is appointed over the whole or any part of the assets of the Guaranteed Party</w:t>
      </w:r>
      <w:r w:rsidR="009A14ED" w:rsidRPr="00A259DC">
        <w:t xml:space="preserve"> or the </w:t>
      </w:r>
      <w:r w:rsidRPr="00A259DC">
        <w:t xml:space="preserve">Guaranteed Party </w:t>
      </w:r>
      <w:r w:rsidR="009A14ED" w:rsidRPr="00A259DC">
        <w:t>enters into any scheme or arrangement with its creditors in satisfaction or composition of its debts under the</w:t>
      </w:r>
      <w:r w:rsidR="000444D5">
        <w:t> </w:t>
      </w:r>
      <w:r w:rsidR="000444D5" w:rsidRPr="00A259DC">
        <w:t>1</w:t>
      </w:r>
      <w:r w:rsidR="009A14ED" w:rsidRPr="00A259DC">
        <w:t>98</w:t>
      </w:r>
      <w:r w:rsidR="000444D5" w:rsidRPr="00A259DC">
        <w:t>6</w:t>
      </w:r>
      <w:r w:rsidR="000444D5">
        <w:t> </w:t>
      </w:r>
      <w:r w:rsidR="009A14ED" w:rsidRPr="00A259DC">
        <w:t>Act</w:t>
      </w:r>
      <w:r w:rsidRPr="00A259DC">
        <w:t>;</w:t>
      </w:r>
      <w:bookmarkEnd w:id="38"/>
    </w:p>
    <w:p w14:paraId="62E57DD3" w14:textId="77777777" w:rsidR="009425E0" w:rsidRPr="00A259DC" w:rsidRDefault="009425E0" w:rsidP="00B05403">
      <w:pPr>
        <w:pStyle w:val="SHScheduleText3"/>
      </w:pPr>
      <w:bookmarkStart w:id="39" w:name="_Ref322090834"/>
      <w:r w:rsidRPr="00A259DC">
        <w:t>if the Guaranteed Party is a company or a limited liability partnership:</w:t>
      </w:r>
    </w:p>
    <w:p w14:paraId="62E57DD4" w14:textId="2D5B89FA" w:rsidR="009425E0" w:rsidRPr="00A259DC" w:rsidRDefault="009425E0" w:rsidP="00B05403">
      <w:pPr>
        <w:pStyle w:val="SHScheduleText4"/>
      </w:pPr>
      <w:r w:rsidRPr="00A259DC">
        <w:t>the Guaranteed Party enters into liquidation within the meaning of section</w:t>
      </w:r>
      <w:r w:rsidR="000444D5">
        <w:t> </w:t>
      </w:r>
      <w:r w:rsidR="000444D5" w:rsidRPr="00A259DC">
        <w:t>2</w:t>
      </w:r>
      <w:r w:rsidRPr="00A259DC">
        <w:t>4</w:t>
      </w:r>
      <w:r w:rsidR="000444D5" w:rsidRPr="00A259DC">
        <w:t>7</w:t>
      </w:r>
      <w:r w:rsidR="000444D5">
        <w:t> </w:t>
      </w:r>
      <w:r w:rsidRPr="00A259DC">
        <w:t>of the</w:t>
      </w:r>
      <w:r w:rsidR="000444D5">
        <w:t> </w:t>
      </w:r>
      <w:r w:rsidR="000444D5" w:rsidRPr="00A259DC">
        <w:t>1</w:t>
      </w:r>
      <w:r w:rsidRPr="00A259DC">
        <w:t>98</w:t>
      </w:r>
      <w:r w:rsidR="000444D5" w:rsidRPr="00A259DC">
        <w:t>6</w:t>
      </w:r>
      <w:r w:rsidR="000444D5">
        <w:t> </w:t>
      </w:r>
      <w:r w:rsidRPr="00A259DC">
        <w:t>Act;</w:t>
      </w:r>
    </w:p>
    <w:p w14:paraId="62E57DD5" w14:textId="77777777" w:rsidR="009425E0" w:rsidRPr="00A259DC" w:rsidRDefault="00991547" w:rsidP="00B05403">
      <w:pPr>
        <w:pStyle w:val="SHScheduleText4"/>
      </w:pPr>
      <w:r w:rsidRPr="00A259DC">
        <w:t xml:space="preserve">the Guaranteed Party is wound up or </w:t>
      </w:r>
      <w:r w:rsidR="009425E0" w:rsidRPr="00A259DC">
        <w:t>a petition for winding up is presented against the Guaranteed Party that is not dismissed or withdrawn</w:t>
      </w:r>
      <w:r w:rsidR="009A14ED" w:rsidRPr="00A259DC">
        <w:t xml:space="preserve"> within [NUMBER] days of being presented</w:t>
      </w:r>
      <w:r w:rsidR="009425E0" w:rsidRPr="00A259DC">
        <w:t>;</w:t>
      </w:r>
    </w:p>
    <w:p w14:paraId="62E57DD6" w14:textId="3F33084F" w:rsidR="009425E0" w:rsidRPr="00A259DC" w:rsidRDefault="009425E0" w:rsidP="00B05403">
      <w:pPr>
        <w:pStyle w:val="SHScheduleText4"/>
      </w:pPr>
      <w:r w:rsidRPr="00A259DC">
        <w:t>a meeting of the Guaranteed Party</w:t>
      </w:r>
      <w:r w:rsidR="000444D5">
        <w:t>’</w:t>
      </w:r>
      <w:r w:rsidRPr="00A259DC">
        <w:t xml:space="preserve">s creditors or any of them is summoned under </w:t>
      </w:r>
      <w:r w:rsidR="000444D5">
        <w:t>Part </w:t>
      </w:r>
      <w:r w:rsidRPr="00A259DC">
        <w:t>I of the</w:t>
      </w:r>
      <w:r w:rsidR="000444D5">
        <w:t> </w:t>
      </w:r>
      <w:r w:rsidR="000444D5" w:rsidRPr="00A259DC">
        <w:t>1</w:t>
      </w:r>
      <w:r w:rsidRPr="00A259DC">
        <w:t>98</w:t>
      </w:r>
      <w:r w:rsidR="000444D5" w:rsidRPr="00A259DC">
        <w:t>6</w:t>
      </w:r>
      <w:r w:rsidR="000444D5">
        <w:t> </w:t>
      </w:r>
      <w:r w:rsidRPr="00A259DC">
        <w:t>Act;</w:t>
      </w:r>
    </w:p>
    <w:p w14:paraId="62E57DD7" w14:textId="6DFD1EED" w:rsidR="009425E0" w:rsidRPr="00A259DC" w:rsidRDefault="009425E0" w:rsidP="00B05403">
      <w:pPr>
        <w:pStyle w:val="SHScheduleText4"/>
      </w:pPr>
      <w:r w:rsidRPr="00A259DC">
        <w:t>a moratorium in respect of the Guaranteed Party comes into force under section</w:t>
      </w:r>
      <w:r w:rsidR="000444D5">
        <w:t> </w:t>
      </w:r>
      <w:r w:rsidR="000444D5" w:rsidRPr="00A259DC">
        <w:t>1</w:t>
      </w:r>
      <w:r w:rsidRPr="00A259DC">
        <w:t xml:space="preserve">(A) </w:t>
      </w:r>
      <w:r w:rsidR="009A14ED" w:rsidRPr="00A259DC">
        <w:t xml:space="preserve">of </w:t>
      </w:r>
      <w:r w:rsidRPr="00A259DC">
        <w:t>and schedule A</w:t>
      </w:r>
      <w:r w:rsidR="000444D5" w:rsidRPr="00A259DC">
        <w:t>1</w:t>
      </w:r>
      <w:r w:rsidR="000444D5">
        <w:t> </w:t>
      </w:r>
      <w:r w:rsidR="009A14ED" w:rsidRPr="00A259DC">
        <w:t>to</w:t>
      </w:r>
      <w:r w:rsidRPr="00A259DC">
        <w:t xml:space="preserve"> the</w:t>
      </w:r>
      <w:r w:rsidR="000444D5">
        <w:t> </w:t>
      </w:r>
      <w:r w:rsidR="000444D5" w:rsidRPr="00A259DC">
        <w:t>1</w:t>
      </w:r>
      <w:r w:rsidRPr="00A259DC">
        <w:t>98</w:t>
      </w:r>
      <w:r w:rsidR="000444D5" w:rsidRPr="00A259DC">
        <w:t>6</w:t>
      </w:r>
      <w:r w:rsidR="000444D5">
        <w:t> </w:t>
      </w:r>
      <w:r w:rsidRPr="00A259DC">
        <w:t>Act;</w:t>
      </w:r>
    </w:p>
    <w:p w14:paraId="62E57DD8" w14:textId="4732705A" w:rsidR="009425E0" w:rsidRPr="00A259DC" w:rsidRDefault="009425E0" w:rsidP="00B05403">
      <w:pPr>
        <w:pStyle w:val="SHScheduleText4"/>
      </w:pPr>
      <w:r w:rsidRPr="00A259DC">
        <w:t>an administrator is appointed to the Guaranteed Party</w:t>
      </w:r>
      <w:r w:rsidR="000444D5">
        <w:t>; or</w:t>
      </w:r>
    </w:p>
    <w:p w14:paraId="62E57DD9" w14:textId="77777777" w:rsidR="009425E0" w:rsidRPr="00A259DC" w:rsidRDefault="009425E0" w:rsidP="00B05403">
      <w:pPr>
        <w:pStyle w:val="SHScheduleText4"/>
      </w:pPr>
      <w:r w:rsidRPr="00A259DC">
        <w:t>the Guaranteed Party is struck off the register of companies;</w:t>
      </w:r>
      <w:bookmarkEnd w:id="39"/>
    </w:p>
    <w:p w14:paraId="62E57DDA" w14:textId="3D2F8399" w:rsidR="009425E0" w:rsidRPr="00A259DC" w:rsidRDefault="009425E0" w:rsidP="00B05403">
      <w:pPr>
        <w:pStyle w:val="SHScheduleText3"/>
      </w:pPr>
      <w:r w:rsidRPr="00A259DC">
        <w:t xml:space="preserve">if the Guaranteed Party is a partnership, it </w:t>
      </w:r>
      <w:r w:rsidR="009A14ED" w:rsidRPr="00A259DC">
        <w:t xml:space="preserve">is </w:t>
      </w:r>
      <w:r w:rsidRPr="00A259DC">
        <w:t xml:space="preserve">subject to an event </w:t>
      </w:r>
      <w:r w:rsidR="00673EE6" w:rsidRPr="00A259DC">
        <w:t>similar</w:t>
      </w:r>
      <w:r w:rsidRPr="00A259DC">
        <w:t xml:space="preserve"> to any listed in</w:t>
      </w:r>
      <w:r w:rsidR="000444D5">
        <w:t xml:space="preserve"> </w:t>
      </w:r>
      <w:r w:rsidR="000444D5" w:rsidRPr="0089288D">
        <w:rPr>
          <w:b/>
        </w:rPr>
        <w:t>paragraph </w:t>
      </w:r>
      <w:r w:rsidR="00DB1D8E" w:rsidRPr="0089288D">
        <w:rPr>
          <w:b/>
        </w:rPr>
        <w:fldChar w:fldCharType="begin"/>
      </w:r>
      <w:r w:rsidRPr="0089288D">
        <w:rPr>
          <w:b/>
        </w:rPr>
        <w:instrText xml:space="preserve"> REF _Ref322090834 \r \h </w:instrText>
      </w:r>
      <w:r w:rsidR="0089288D">
        <w:rPr>
          <w:b/>
        </w:rPr>
        <w:instrText xml:space="preserve"> \* MERGEFORMAT </w:instrText>
      </w:r>
      <w:r w:rsidR="00DB1D8E" w:rsidRPr="0089288D">
        <w:rPr>
          <w:b/>
        </w:rPr>
      </w:r>
      <w:r w:rsidR="00DB1D8E" w:rsidRPr="0089288D">
        <w:rPr>
          <w:b/>
        </w:rPr>
        <w:fldChar w:fldCharType="separate"/>
      </w:r>
      <w:r w:rsidR="00B36592">
        <w:rPr>
          <w:b/>
        </w:rPr>
        <w:t>1.6.2</w:t>
      </w:r>
      <w:r w:rsidR="00DB1D8E" w:rsidRPr="0089288D">
        <w:rPr>
          <w:b/>
        </w:rPr>
        <w:fldChar w:fldCharType="end"/>
      </w:r>
      <w:r w:rsidRPr="00A259DC">
        <w:t xml:space="preserve"> with appropriate modifications so as to relate to a partnership;</w:t>
      </w:r>
    </w:p>
    <w:p w14:paraId="62E57DDB" w14:textId="77777777" w:rsidR="009425E0" w:rsidRPr="00A259DC" w:rsidRDefault="009425E0" w:rsidP="00B05403">
      <w:pPr>
        <w:pStyle w:val="SHScheduleText3"/>
      </w:pPr>
      <w:bookmarkStart w:id="40" w:name="_Ref322090888"/>
      <w:bookmarkStart w:id="41" w:name="_Ref360460927"/>
      <w:r w:rsidRPr="00A259DC">
        <w:lastRenderedPageBreak/>
        <w:t>if the Guaranteed Party is an individual:</w:t>
      </w:r>
    </w:p>
    <w:p w14:paraId="62E57DDC" w14:textId="77777777" w:rsidR="009A14ED" w:rsidRPr="00A259DC" w:rsidRDefault="009A14ED" w:rsidP="00B05403">
      <w:pPr>
        <w:pStyle w:val="SHScheduleText4"/>
      </w:pPr>
      <w:r w:rsidRPr="00A259DC">
        <w:t>a receiving order is made against the Guaranteed Party;</w:t>
      </w:r>
    </w:p>
    <w:p w14:paraId="62E57DDD" w14:textId="51AFAF52" w:rsidR="009A14ED" w:rsidRPr="00A259DC" w:rsidRDefault="009A14ED" w:rsidP="00B05403">
      <w:pPr>
        <w:pStyle w:val="SHScheduleText4"/>
      </w:pPr>
      <w:r w:rsidRPr="00A259DC">
        <w:t>an interim receiver is appointed over or in relation to the Guaranteed Party</w:t>
      </w:r>
      <w:r w:rsidR="000444D5">
        <w:t>’</w:t>
      </w:r>
      <w:r w:rsidRPr="00A259DC">
        <w:t>s property;</w:t>
      </w:r>
    </w:p>
    <w:bookmarkEnd w:id="40"/>
    <w:bookmarkEnd w:id="41"/>
    <w:p w14:paraId="09BC50FB" w14:textId="77777777" w:rsidR="009D7E92" w:rsidRPr="00434C0A" w:rsidRDefault="009D7E92" w:rsidP="00B05403">
      <w:pPr>
        <w:pStyle w:val="SHScheduleText4"/>
      </w:pPr>
      <w:r w:rsidRPr="00434C0A">
        <w:t xml:space="preserve">the Guaranteed Party </w:t>
      </w:r>
      <w:r>
        <w:t>makes an application to be declared bankrupt, the Guaranteed Party is the subject of a bankruptcy petition or the Guaranteed Party becomes bankrupt</w:t>
      </w:r>
      <w:r w:rsidRPr="00434C0A">
        <w:t>;</w:t>
      </w:r>
    </w:p>
    <w:p w14:paraId="187B5892" w14:textId="27307FC6" w:rsidR="009D7E92" w:rsidRDefault="009D7E92" w:rsidP="00B05403">
      <w:pPr>
        <w:pStyle w:val="SHScheduleText4"/>
      </w:pPr>
      <w:r w:rsidRPr="00FF6FCF">
        <w:t xml:space="preserve">the </w:t>
      </w:r>
      <w:r>
        <w:t>Guaranteed Party</w:t>
      </w:r>
      <w:r w:rsidRPr="00FF6FCF">
        <w:t xml:space="preserve"> applies for or becomes subject to a debt relief order or the </w:t>
      </w:r>
      <w:r>
        <w:t>Guaranteed Party</w:t>
      </w:r>
      <w:r w:rsidRPr="00FF6FCF">
        <w:t xml:space="preserve"> proposes or becomes subject to a debt management plan</w:t>
      </w:r>
      <w:r w:rsidR="000444D5">
        <w:t>; or</w:t>
      </w:r>
    </w:p>
    <w:p w14:paraId="62E57DDF" w14:textId="009A2700" w:rsidR="009425E0" w:rsidRPr="00A259DC" w:rsidRDefault="009D7E92" w:rsidP="00B05403">
      <w:pPr>
        <w:pStyle w:val="SHScheduleText4"/>
      </w:pPr>
      <w:r w:rsidRPr="00434C0A">
        <w:t xml:space="preserve">an interim order is made against the Guaranteed Party under </w:t>
      </w:r>
      <w:r w:rsidR="000444D5">
        <w:t>Part </w:t>
      </w:r>
      <w:r w:rsidRPr="00434C0A">
        <w:t>VIII of the</w:t>
      </w:r>
      <w:r w:rsidR="000444D5">
        <w:t> </w:t>
      </w:r>
      <w:r w:rsidR="000444D5" w:rsidRPr="00434C0A">
        <w:t>1</w:t>
      </w:r>
      <w:r w:rsidRPr="00434C0A">
        <w:t>98</w:t>
      </w:r>
      <w:r w:rsidR="000444D5" w:rsidRPr="00434C0A">
        <w:t>6</w:t>
      </w:r>
      <w:r w:rsidR="000444D5">
        <w:t> </w:t>
      </w:r>
      <w:r w:rsidRPr="00434C0A">
        <w:t>Act</w:t>
      </w:r>
      <w:r>
        <w:t xml:space="preserve"> </w:t>
      </w:r>
      <w:r w:rsidRPr="00FF6FCF">
        <w:t xml:space="preserve">or the </w:t>
      </w:r>
      <w:r>
        <w:t>Guaranteed Party</w:t>
      </w:r>
      <w:r w:rsidRPr="00FF6FCF">
        <w:t xml:space="preserve"> otherwise proposes an individual voluntary arrangement</w:t>
      </w:r>
      <w:r w:rsidRPr="00434C0A">
        <w:t>;</w:t>
      </w:r>
    </w:p>
    <w:p w14:paraId="62E57DE0" w14:textId="1EE806B9" w:rsidR="009425E0" w:rsidRPr="00A259DC" w:rsidRDefault="009425E0" w:rsidP="00B05403">
      <w:pPr>
        <w:pStyle w:val="SHScheduleText3"/>
      </w:pPr>
      <w:bookmarkStart w:id="42" w:name="_Ref322091257"/>
      <w:bookmarkStart w:id="43" w:name="_Ref364158956"/>
      <w:r w:rsidRPr="00A259DC">
        <w:t xml:space="preserve">any event </w:t>
      </w:r>
      <w:r w:rsidR="00673EE6" w:rsidRPr="00A259DC">
        <w:t>similar</w:t>
      </w:r>
      <w:r w:rsidRPr="00A259DC">
        <w:t xml:space="preserve"> to any listed in</w:t>
      </w:r>
      <w:r w:rsidR="000444D5">
        <w:t xml:space="preserve"> </w:t>
      </w:r>
      <w:r w:rsidR="000444D5" w:rsidRPr="0089288D">
        <w:rPr>
          <w:b/>
        </w:rPr>
        <w:t>paragraphs </w:t>
      </w:r>
      <w:r w:rsidR="00DB1D8E" w:rsidRPr="0089288D">
        <w:rPr>
          <w:b/>
        </w:rPr>
        <w:fldChar w:fldCharType="begin"/>
      </w:r>
      <w:r w:rsidRPr="0089288D">
        <w:rPr>
          <w:b/>
        </w:rPr>
        <w:instrText xml:space="preserve"> REF _Ref322090882 \r \h </w:instrText>
      </w:r>
      <w:r w:rsidR="0089288D">
        <w:rPr>
          <w:b/>
        </w:rPr>
        <w:instrText xml:space="preserve"> \* MERGEFORMAT </w:instrText>
      </w:r>
      <w:r w:rsidR="00DB1D8E" w:rsidRPr="0089288D">
        <w:rPr>
          <w:b/>
        </w:rPr>
      </w:r>
      <w:r w:rsidR="00DB1D8E" w:rsidRPr="0089288D">
        <w:rPr>
          <w:b/>
        </w:rPr>
        <w:fldChar w:fldCharType="separate"/>
      </w:r>
      <w:r w:rsidR="00B36592">
        <w:rPr>
          <w:b/>
        </w:rPr>
        <w:t>1.6.1</w:t>
      </w:r>
      <w:r w:rsidR="00DB1D8E" w:rsidRPr="0089288D">
        <w:rPr>
          <w:b/>
        </w:rPr>
        <w:fldChar w:fldCharType="end"/>
      </w:r>
      <w:r w:rsidRPr="0089288D">
        <w:rPr>
          <w:b/>
        </w:rPr>
        <w:t xml:space="preserve"> to </w:t>
      </w:r>
      <w:r w:rsidR="00DB1D8E" w:rsidRPr="0089288D">
        <w:rPr>
          <w:b/>
        </w:rPr>
        <w:fldChar w:fldCharType="begin"/>
      </w:r>
      <w:r w:rsidRPr="0089288D">
        <w:rPr>
          <w:b/>
        </w:rPr>
        <w:instrText xml:space="preserve"> REF _Ref360460927 \r \h </w:instrText>
      </w:r>
      <w:r w:rsidR="0089288D">
        <w:rPr>
          <w:b/>
        </w:rPr>
        <w:instrText xml:space="preserve"> \* MERGEFORMAT </w:instrText>
      </w:r>
      <w:r w:rsidR="00DB1D8E" w:rsidRPr="0089288D">
        <w:rPr>
          <w:b/>
        </w:rPr>
      </w:r>
      <w:r w:rsidR="00DB1D8E" w:rsidRPr="0089288D">
        <w:rPr>
          <w:b/>
        </w:rPr>
        <w:fldChar w:fldCharType="separate"/>
      </w:r>
      <w:r w:rsidR="00B36592">
        <w:rPr>
          <w:b/>
        </w:rPr>
        <w:t>1.6.4</w:t>
      </w:r>
      <w:r w:rsidR="00DB1D8E" w:rsidRPr="0089288D">
        <w:rPr>
          <w:b/>
        </w:rPr>
        <w:fldChar w:fldCharType="end"/>
      </w:r>
      <w:r w:rsidRPr="00A259DC">
        <w:t xml:space="preserve"> occurs in any jurisdiction (whether it be England and Wales, or elsewhere)</w:t>
      </w:r>
      <w:bookmarkEnd w:id="42"/>
      <w:r w:rsidR="000444D5">
        <w:t>; and</w:t>
      </w:r>
      <w:bookmarkEnd w:id="43"/>
    </w:p>
    <w:p w14:paraId="62E57DE1" w14:textId="05DA61D5" w:rsidR="009425E0" w:rsidRPr="00A259DC" w:rsidRDefault="009425E0" w:rsidP="00B05403">
      <w:pPr>
        <w:pStyle w:val="SHScheduleText3"/>
      </w:pPr>
      <w:r w:rsidRPr="00A259DC">
        <w:t xml:space="preserve">any event </w:t>
      </w:r>
      <w:r w:rsidR="00673EE6" w:rsidRPr="00A259DC">
        <w:t>similar</w:t>
      </w:r>
      <w:r w:rsidRPr="00A259DC">
        <w:t xml:space="preserve"> to any listed in</w:t>
      </w:r>
      <w:r w:rsidR="000444D5">
        <w:t xml:space="preserve"> </w:t>
      </w:r>
      <w:r w:rsidR="000444D5" w:rsidRPr="0089288D">
        <w:rPr>
          <w:b/>
        </w:rPr>
        <w:t>paragraphs </w:t>
      </w:r>
      <w:r w:rsidR="00DB1D8E" w:rsidRPr="0089288D">
        <w:rPr>
          <w:b/>
        </w:rPr>
        <w:fldChar w:fldCharType="begin"/>
      </w:r>
      <w:r w:rsidRPr="0089288D">
        <w:rPr>
          <w:b/>
        </w:rPr>
        <w:instrText xml:space="preserve"> REF _Ref322090882 \r \h </w:instrText>
      </w:r>
      <w:r w:rsidR="0089288D">
        <w:rPr>
          <w:b/>
        </w:rPr>
        <w:instrText xml:space="preserve"> \* MERGEFORMAT </w:instrText>
      </w:r>
      <w:r w:rsidR="00DB1D8E" w:rsidRPr="0089288D">
        <w:rPr>
          <w:b/>
        </w:rPr>
      </w:r>
      <w:r w:rsidR="00DB1D8E" w:rsidRPr="0089288D">
        <w:rPr>
          <w:b/>
        </w:rPr>
        <w:fldChar w:fldCharType="separate"/>
      </w:r>
      <w:r w:rsidR="00B36592">
        <w:rPr>
          <w:b/>
        </w:rPr>
        <w:t>1.6.1</w:t>
      </w:r>
      <w:r w:rsidR="00DB1D8E" w:rsidRPr="0089288D">
        <w:rPr>
          <w:b/>
        </w:rPr>
        <w:fldChar w:fldCharType="end"/>
      </w:r>
      <w:r w:rsidRPr="0089288D">
        <w:rPr>
          <w:b/>
        </w:rPr>
        <w:t xml:space="preserve"> to </w:t>
      </w:r>
      <w:r w:rsidR="00DB1D8E" w:rsidRPr="0089288D">
        <w:rPr>
          <w:b/>
        </w:rPr>
        <w:fldChar w:fldCharType="begin"/>
      </w:r>
      <w:r w:rsidRPr="0089288D">
        <w:rPr>
          <w:b/>
        </w:rPr>
        <w:instrText xml:space="preserve"> REF _Ref364158956 \r \h </w:instrText>
      </w:r>
      <w:r w:rsidR="0089288D">
        <w:rPr>
          <w:b/>
        </w:rPr>
        <w:instrText xml:space="preserve"> \* MERGEFORMAT </w:instrText>
      </w:r>
      <w:r w:rsidR="00DB1D8E" w:rsidRPr="0089288D">
        <w:rPr>
          <w:b/>
        </w:rPr>
      </w:r>
      <w:r w:rsidR="00DB1D8E" w:rsidRPr="0089288D">
        <w:rPr>
          <w:b/>
        </w:rPr>
        <w:fldChar w:fldCharType="separate"/>
      </w:r>
      <w:r w:rsidR="00B36592">
        <w:rPr>
          <w:b/>
        </w:rPr>
        <w:t>1.6.5</w:t>
      </w:r>
      <w:r w:rsidR="00DB1D8E" w:rsidRPr="0089288D">
        <w:rPr>
          <w:b/>
        </w:rPr>
        <w:fldChar w:fldCharType="end"/>
      </w:r>
      <w:r w:rsidRPr="00A259DC">
        <w:t xml:space="preserve"> occurs in relation to the Guarantor.</w:t>
      </w:r>
    </w:p>
    <w:p w14:paraId="62E57DE2" w14:textId="1B7C7DD7" w:rsidR="007665D5" w:rsidRPr="00A259DC" w:rsidRDefault="007665D5" w:rsidP="00B05403">
      <w:pPr>
        <w:pStyle w:val="SHScheduleText2"/>
      </w:pPr>
      <w:r w:rsidRPr="00A259DC">
        <w:t xml:space="preserve">The Guarantor </w:t>
      </w:r>
      <w:r w:rsidR="009A14ED" w:rsidRPr="00A259DC">
        <w:t>must not</w:t>
      </w:r>
      <w:r w:rsidRPr="00A259DC">
        <w:t xml:space="preserve"> claim in competition with the </w:t>
      </w:r>
      <w:r w:rsidR="00FB652A" w:rsidRPr="00A259DC">
        <w:t xml:space="preserve">Tenant [or, if applicable, </w:t>
      </w:r>
      <w:r w:rsidRPr="00A259DC">
        <w:t>Landlord</w:t>
      </w:r>
      <w:r w:rsidR="00FB652A" w:rsidRPr="00A259DC">
        <w:t>]</w:t>
      </w:r>
      <w:r w:rsidRPr="00A259DC">
        <w:t xml:space="preserve"> in the insolvency of the </w:t>
      </w:r>
      <w:r w:rsidR="009425E0" w:rsidRPr="00A259DC">
        <w:t>Guaranteed Party</w:t>
      </w:r>
      <w:r w:rsidRPr="00A259DC">
        <w:t xml:space="preserve"> and </w:t>
      </w:r>
      <w:r w:rsidR="009A14ED" w:rsidRPr="00A259DC">
        <w:t>must not</w:t>
      </w:r>
      <w:r w:rsidRPr="00A259DC">
        <w:t xml:space="preserve"> take any security, indemnity or guarantee from the </w:t>
      </w:r>
      <w:r w:rsidR="009425E0" w:rsidRPr="00A259DC">
        <w:t>Guaranteed Party</w:t>
      </w:r>
      <w:r w:rsidRPr="00A259DC">
        <w:t xml:space="preserve"> in respect of the </w:t>
      </w:r>
      <w:r w:rsidR="00FB652A" w:rsidRPr="00A259DC">
        <w:t>Undert</w:t>
      </w:r>
      <w:r w:rsidRPr="00A259DC">
        <w:t>enant</w:t>
      </w:r>
      <w:r w:rsidR="000444D5">
        <w:t>’</w:t>
      </w:r>
      <w:r w:rsidRPr="00A259DC">
        <w:t>s Obligations.</w:t>
      </w:r>
    </w:p>
    <w:p w14:paraId="62E57DE3" w14:textId="0FE40E10" w:rsidR="009A14ED" w:rsidRPr="00A259DC" w:rsidRDefault="009A14ED" w:rsidP="000444D5">
      <w:pPr>
        <w:pStyle w:val="SHScheduleText2"/>
        <w:keepNext/>
        <w:keepLines/>
      </w:pPr>
      <w:r w:rsidRPr="00A259DC">
        <w:t>Nothing in this</w:t>
      </w:r>
      <w:r w:rsidR="000444D5">
        <w:t xml:space="preserve"> </w:t>
      </w:r>
      <w:r w:rsidR="000444D5" w:rsidRPr="0089288D">
        <w:rPr>
          <w:b/>
        </w:rPr>
        <w:t>paragraph </w:t>
      </w:r>
      <w:r w:rsidR="00526D82" w:rsidRPr="0089288D">
        <w:rPr>
          <w:b/>
        </w:rPr>
        <w:fldChar w:fldCharType="begin"/>
      </w:r>
      <w:r w:rsidR="00526D82" w:rsidRPr="0089288D">
        <w:rPr>
          <w:b/>
        </w:rPr>
        <w:instrText xml:space="preserve"> REF _Ref360529261 \r \h  \* MERGEFORMAT </w:instrText>
      </w:r>
      <w:r w:rsidR="00526D82" w:rsidRPr="0089288D">
        <w:rPr>
          <w:b/>
        </w:rPr>
      </w:r>
      <w:r w:rsidR="00526D82" w:rsidRPr="0089288D">
        <w:rPr>
          <w:b/>
        </w:rPr>
        <w:fldChar w:fldCharType="separate"/>
      </w:r>
      <w:r w:rsidR="00B36592">
        <w:rPr>
          <w:b/>
        </w:rPr>
        <w:t>1</w:t>
      </w:r>
      <w:r w:rsidR="00526D82" w:rsidRPr="0089288D">
        <w:rPr>
          <w:b/>
        </w:rPr>
        <w:fldChar w:fldCharType="end"/>
      </w:r>
      <w:r w:rsidRPr="00A259DC">
        <w:t xml:space="preserve"> may impose any liability on the Guarantor that exceeds the liability that it would have had were it the tenant of the Underlease.</w:t>
      </w:r>
    </w:p>
    <w:p w14:paraId="62E57DE4" w14:textId="77777777" w:rsidR="009A14ED" w:rsidRPr="00A259DC" w:rsidRDefault="009A14ED" w:rsidP="007126D6">
      <w:pPr>
        <w:pStyle w:val="Body"/>
      </w:pPr>
    </w:p>
    <w:p w14:paraId="62E57DE5" w14:textId="77777777" w:rsidR="00FB652A" w:rsidRPr="00A259DC" w:rsidRDefault="00FB652A" w:rsidP="007126D6">
      <w:pPr>
        <w:pStyle w:val="SHNormal"/>
        <w:sectPr w:rsidR="00FB652A" w:rsidRPr="00A259DC" w:rsidSect="007126D6">
          <w:pgSz w:w="11907" w:h="16839" w:code="9"/>
          <w:pgMar w:top="1417" w:right="1417" w:bottom="1417" w:left="1417" w:header="709" w:footer="709" w:gutter="0"/>
          <w:paperSrc w:first="15" w:other="15"/>
          <w:cols w:space="708"/>
          <w:docGrid w:linePitch="360"/>
        </w:sectPr>
      </w:pPr>
    </w:p>
    <w:p w14:paraId="62E57DE6"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lastRenderedPageBreak/>
        <w:t>Executed as a deed by the Landlord acting by</w:t>
      </w:r>
      <w:r w:rsidRPr="00B05403">
        <w:tab/>
        <w:t>)</w:t>
      </w:r>
    </w:p>
    <w:p w14:paraId="62E57DE7"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t>[a director and its secretary] or by [two directors]:</w:t>
      </w:r>
      <w:r w:rsidRPr="00B05403">
        <w:tab/>
        <w:t>)</w:t>
      </w:r>
    </w:p>
    <w:p w14:paraId="62E57DE8"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9072"/>
        </w:tabs>
      </w:pPr>
      <w:r w:rsidRPr="00B05403">
        <w:tab/>
        <w:t>Signature of Director</w:t>
      </w:r>
    </w:p>
    <w:p w14:paraId="62E57DE9"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9072"/>
        </w:tabs>
      </w:pPr>
      <w:r w:rsidRPr="00B05403">
        <w:tab/>
        <w:t>Signature of Director/Secretary</w:t>
      </w:r>
    </w:p>
    <w:p w14:paraId="62E57DEA"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t>Executed as a deed by the Tenant acting by</w:t>
      </w:r>
      <w:r w:rsidRPr="00B05403">
        <w:tab/>
        <w:t>)</w:t>
      </w:r>
    </w:p>
    <w:p w14:paraId="62E57DEB"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t>[a director and its secretary] or by [two directors]:</w:t>
      </w:r>
      <w:r w:rsidRPr="00B05403">
        <w:tab/>
        <w:t>)</w:t>
      </w:r>
    </w:p>
    <w:p w14:paraId="62E57DEC"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9072"/>
        </w:tabs>
      </w:pPr>
      <w:r w:rsidRPr="00B05403">
        <w:tab/>
        <w:t>Signature of Director</w:t>
      </w:r>
    </w:p>
    <w:p w14:paraId="62E57DED"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9072"/>
        </w:tabs>
      </w:pPr>
      <w:r w:rsidRPr="00B05403">
        <w:tab/>
        <w:t>Signature of Director/Secretary</w:t>
      </w:r>
    </w:p>
    <w:p w14:paraId="62E57DEE" w14:textId="77777777" w:rsidR="00FB652A" w:rsidRPr="00B05403" w:rsidRDefault="00FB652A" w:rsidP="00B05403">
      <w:pPr>
        <w:pStyle w:val="SHNormal"/>
        <w:tabs>
          <w:tab w:val="clear" w:pos="850"/>
          <w:tab w:val="clear" w:pos="1701"/>
          <w:tab w:val="clear" w:pos="2551"/>
          <w:tab w:val="clear" w:pos="3402"/>
          <w:tab w:val="clear" w:pos="4252"/>
          <w:tab w:val="clear" w:pos="5102"/>
          <w:tab w:val="right" w:pos="5103"/>
        </w:tabs>
      </w:pPr>
      <w:r w:rsidRPr="00B05403">
        <w:t>[Executed as a deed by the Undertenant</w:t>
      </w:r>
      <w:r w:rsidRPr="00B05403">
        <w:tab/>
        <w:t>)</w:t>
      </w:r>
    </w:p>
    <w:p w14:paraId="62E57DEF" w14:textId="77777777" w:rsidR="00FB652A" w:rsidRPr="00B05403" w:rsidRDefault="00FB652A" w:rsidP="00B05403">
      <w:pPr>
        <w:pStyle w:val="SHNormal"/>
        <w:tabs>
          <w:tab w:val="clear" w:pos="850"/>
          <w:tab w:val="clear" w:pos="1701"/>
          <w:tab w:val="clear" w:pos="2551"/>
          <w:tab w:val="clear" w:pos="3402"/>
          <w:tab w:val="clear" w:pos="4252"/>
          <w:tab w:val="clear" w:pos="5102"/>
          <w:tab w:val="right" w:pos="5103"/>
        </w:tabs>
      </w:pPr>
      <w:r w:rsidRPr="00B05403">
        <w:t>acting by [a director and its secretary] or by</w:t>
      </w:r>
      <w:r w:rsidRPr="00B05403">
        <w:tab/>
        <w:t>)</w:t>
      </w:r>
    </w:p>
    <w:p w14:paraId="62E57DF0" w14:textId="77777777" w:rsidR="00FB652A" w:rsidRPr="00B05403" w:rsidRDefault="00FB652A" w:rsidP="00B05403">
      <w:pPr>
        <w:pStyle w:val="SHNormal"/>
      </w:pPr>
      <w:r w:rsidRPr="00B05403">
        <w:t>[two directors]:</w:t>
      </w:r>
      <w:r w:rsidRPr="00B05403">
        <w:tab/>
      </w:r>
      <w:r w:rsidRPr="00B05403">
        <w:tab/>
        <w:t>)</w:t>
      </w:r>
    </w:p>
    <w:p w14:paraId="62E57DF1" w14:textId="77777777" w:rsidR="00FB652A" w:rsidRPr="00B05403" w:rsidRDefault="00FB652A" w:rsidP="00B05403">
      <w:pPr>
        <w:pStyle w:val="SHNormal"/>
        <w:tabs>
          <w:tab w:val="clear" w:pos="850"/>
          <w:tab w:val="clear" w:pos="1701"/>
          <w:tab w:val="clear" w:pos="2551"/>
          <w:tab w:val="clear" w:pos="3402"/>
          <w:tab w:val="clear" w:pos="4252"/>
          <w:tab w:val="clear" w:pos="5102"/>
          <w:tab w:val="right" w:pos="9072"/>
        </w:tabs>
      </w:pPr>
      <w:r w:rsidRPr="00B05403">
        <w:tab/>
        <w:t>Signature of Director</w:t>
      </w:r>
    </w:p>
    <w:p w14:paraId="62E57DF2" w14:textId="30CA87A5" w:rsidR="00FB652A" w:rsidRPr="00B05403" w:rsidRDefault="00FB652A" w:rsidP="00B05403">
      <w:pPr>
        <w:pStyle w:val="SHNormal"/>
        <w:tabs>
          <w:tab w:val="clear" w:pos="850"/>
          <w:tab w:val="clear" w:pos="1701"/>
          <w:tab w:val="clear" w:pos="2551"/>
          <w:tab w:val="clear" w:pos="3402"/>
          <w:tab w:val="clear" w:pos="4252"/>
          <w:tab w:val="clear" w:pos="5102"/>
          <w:tab w:val="right" w:pos="9072"/>
        </w:tabs>
      </w:pPr>
      <w:r w:rsidRPr="00B05403">
        <w:tab/>
        <w:t>Signature of Director/Secretary</w:t>
      </w:r>
      <w:r w:rsidR="00B05403" w:rsidRPr="00B05403">
        <w:t>]</w:t>
      </w:r>
    </w:p>
    <w:p w14:paraId="62E57DF3" w14:textId="77777777" w:rsidR="0073684A" w:rsidRPr="00B05403" w:rsidRDefault="0073684A" w:rsidP="00B05403">
      <w:pPr>
        <w:pStyle w:val="SHNormal"/>
        <w:tabs>
          <w:tab w:val="clear" w:pos="850"/>
          <w:tab w:val="clear" w:pos="1701"/>
          <w:tab w:val="clear" w:pos="2551"/>
          <w:tab w:val="clear" w:pos="3402"/>
          <w:tab w:val="clear" w:pos="4252"/>
          <w:tab w:val="clear" w:pos="5102"/>
          <w:tab w:val="right" w:pos="5103"/>
        </w:tabs>
      </w:pPr>
      <w:r w:rsidRPr="00B05403">
        <w:t>Executed as a deed by the Assignee acting by</w:t>
      </w:r>
      <w:r w:rsidRPr="00B05403">
        <w:tab/>
        <w:t>)</w:t>
      </w:r>
    </w:p>
    <w:p w14:paraId="62E57DF4" w14:textId="77777777" w:rsidR="0073684A" w:rsidRPr="00B05403" w:rsidRDefault="0073684A" w:rsidP="00B05403">
      <w:pPr>
        <w:pStyle w:val="SHNormal"/>
        <w:tabs>
          <w:tab w:val="clear" w:pos="850"/>
          <w:tab w:val="clear" w:pos="1701"/>
          <w:tab w:val="clear" w:pos="2551"/>
          <w:tab w:val="clear" w:pos="3402"/>
          <w:tab w:val="clear" w:pos="4252"/>
          <w:tab w:val="clear" w:pos="5102"/>
          <w:tab w:val="right" w:pos="5103"/>
        </w:tabs>
      </w:pPr>
      <w:r w:rsidRPr="00B05403">
        <w:t>[a director and its secretary] or by [two directors]:</w:t>
      </w:r>
      <w:r w:rsidRPr="00B05403">
        <w:tab/>
        <w:t>)</w:t>
      </w:r>
    </w:p>
    <w:p w14:paraId="62E57DF5" w14:textId="77777777" w:rsidR="0073684A" w:rsidRPr="00B05403" w:rsidRDefault="0073684A" w:rsidP="00B05403">
      <w:pPr>
        <w:pStyle w:val="SHNormal"/>
        <w:tabs>
          <w:tab w:val="clear" w:pos="850"/>
          <w:tab w:val="clear" w:pos="1701"/>
          <w:tab w:val="clear" w:pos="2551"/>
          <w:tab w:val="clear" w:pos="3402"/>
          <w:tab w:val="clear" w:pos="4252"/>
          <w:tab w:val="clear" w:pos="5102"/>
          <w:tab w:val="right" w:pos="9072"/>
        </w:tabs>
      </w:pPr>
      <w:r w:rsidRPr="00B05403">
        <w:tab/>
        <w:t>Signature of Director</w:t>
      </w:r>
    </w:p>
    <w:p w14:paraId="62E57DF6" w14:textId="77777777" w:rsidR="0073684A" w:rsidRPr="00B05403" w:rsidRDefault="0073684A" w:rsidP="00B05403">
      <w:pPr>
        <w:pStyle w:val="SHNormal"/>
        <w:tabs>
          <w:tab w:val="clear" w:pos="850"/>
          <w:tab w:val="clear" w:pos="1701"/>
          <w:tab w:val="clear" w:pos="2551"/>
          <w:tab w:val="clear" w:pos="3402"/>
          <w:tab w:val="clear" w:pos="4252"/>
          <w:tab w:val="clear" w:pos="5102"/>
          <w:tab w:val="right" w:pos="9072"/>
        </w:tabs>
      </w:pPr>
      <w:r w:rsidRPr="00B05403">
        <w:tab/>
        <w:t>Signature of Director/Secretary</w:t>
      </w:r>
    </w:p>
    <w:p w14:paraId="62E57DF7" w14:textId="670FB645" w:rsidR="002A331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t xml:space="preserve">[Executed as a deed by the </w:t>
      </w:r>
      <w:r w:rsidR="002A3313" w:rsidRPr="00B05403">
        <w:t>Assignee</w:t>
      </w:r>
      <w:r w:rsidR="000444D5">
        <w:t>’</w:t>
      </w:r>
      <w:r w:rsidR="002A3313" w:rsidRPr="00B05403">
        <w:t xml:space="preserve">s </w:t>
      </w:r>
      <w:r w:rsidRPr="00B05403">
        <w:t>Guarantor</w:t>
      </w:r>
      <w:r w:rsidR="002A3313" w:rsidRPr="00B05403">
        <w:tab/>
      </w:r>
      <w:r w:rsidR="00FB652A" w:rsidRPr="00B05403">
        <w:t>)</w:t>
      </w:r>
    </w:p>
    <w:p w14:paraId="62E57DF8" w14:textId="77777777" w:rsidR="002A331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t>acting by</w:t>
      </w:r>
      <w:r w:rsidR="002A3313" w:rsidRPr="00B05403">
        <w:t xml:space="preserve"> </w:t>
      </w:r>
      <w:r w:rsidRPr="00B05403">
        <w:t>[a director and its secretary] or by</w:t>
      </w:r>
      <w:r w:rsidR="002A3313" w:rsidRPr="00B05403">
        <w:tab/>
        <w:t>)</w:t>
      </w:r>
    </w:p>
    <w:p w14:paraId="62E57DF9"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5103"/>
        </w:tabs>
      </w:pPr>
      <w:r w:rsidRPr="00B05403">
        <w:t>[two directors]:</w:t>
      </w:r>
      <w:r w:rsidRPr="00B05403">
        <w:tab/>
      </w:r>
      <w:r w:rsidR="002A3313" w:rsidRPr="00B05403">
        <w:tab/>
      </w:r>
      <w:r w:rsidRPr="00B05403">
        <w:t>)</w:t>
      </w:r>
    </w:p>
    <w:p w14:paraId="62E57DFA" w14:textId="77777777" w:rsidR="00956493" w:rsidRPr="00B05403" w:rsidRDefault="00956493" w:rsidP="00B05403">
      <w:pPr>
        <w:pStyle w:val="SHNormal"/>
        <w:tabs>
          <w:tab w:val="clear" w:pos="850"/>
          <w:tab w:val="clear" w:pos="1701"/>
          <w:tab w:val="clear" w:pos="2551"/>
          <w:tab w:val="clear" w:pos="3402"/>
          <w:tab w:val="clear" w:pos="4252"/>
          <w:tab w:val="clear" w:pos="5102"/>
          <w:tab w:val="right" w:pos="9072"/>
        </w:tabs>
      </w:pPr>
      <w:r w:rsidRPr="00B05403">
        <w:tab/>
        <w:t>Signature of Director</w:t>
      </w:r>
    </w:p>
    <w:p w14:paraId="62E57DFB" w14:textId="6F808711" w:rsidR="00956493" w:rsidRPr="00B05403" w:rsidRDefault="00956493" w:rsidP="00B05403">
      <w:pPr>
        <w:pStyle w:val="SHNormal"/>
        <w:tabs>
          <w:tab w:val="clear" w:pos="850"/>
          <w:tab w:val="clear" w:pos="1701"/>
          <w:tab w:val="clear" w:pos="2551"/>
          <w:tab w:val="clear" w:pos="3402"/>
          <w:tab w:val="clear" w:pos="4252"/>
          <w:tab w:val="clear" w:pos="5102"/>
          <w:tab w:val="right" w:pos="9072"/>
        </w:tabs>
      </w:pPr>
      <w:r w:rsidRPr="00B05403">
        <w:tab/>
        <w:t>Signature of Director/Secretary</w:t>
      </w:r>
      <w:r w:rsidR="00B05403" w:rsidRPr="00B05403">
        <w:t>]</w:t>
      </w:r>
    </w:p>
    <w:p w14:paraId="62E57DFC" w14:textId="36D99921" w:rsidR="002A3313" w:rsidRPr="00B05403" w:rsidRDefault="002A3313" w:rsidP="00B05403">
      <w:pPr>
        <w:pStyle w:val="SHNormal"/>
        <w:tabs>
          <w:tab w:val="clear" w:pos="850"/>
          <w:tab w:val="clear" w:pos="1701"/>
          <w:tab w:val="clear" w:pos="2551"/>
          <w:tab w:val="clear" w:pos="3402"/>
          <w:tab w:val="clear" w:pos="4252"/>
          <w:tab w:val="clear" w:pos="5102"/>
          <w:tab w:val="right" w:pos="5103"/>
        </w:tabs>
      </w:pPr>
      <w:r w:rsidRPr="00B05403">
        <w:t xml:space="preserve">[Executed as a deed by the </w:t>
      </w:r>
      <w:r w:rsidR="00FB652A" w:rsidRPr="00B05403">
        <w:t>Undert</w:t>
      </w:r>
      <w:r w:rsidRPr="00B05403">
        <w:t>enant</w:t>
      </w:r>
      <w:r w:rsidR="000444D5">
        <w:t>’</w:t>
      </w:r>
      <w:r w:rsidRPr="00B05403">
        <w:t>s Guarantor</w:t>
      </w:r>
      <w:r w:rsidRPr="00B05403">
        <w:tab/>
      </w:r>
      <w:r w:rsidR="00FB652A" w:rsidRPr="00B05403">
        <w:t>)</w:t>
      </w:r>
    </w:p>
    <w:p w14:paraId="62E57DFD" w14:textId="77777777" w:rsidR="002A3313" w:rsidRPr="00B05403" w:rsidRDefault="002A3313" w:rsidP="00B05403">
      <w:pPr>
        <w:pStyle w:val="SHNormal"/>
        <w:tabs>
          <w:tab w:val="clear" w:pos="850"/>
          <w:tab w:val="clear" w:pos="1701"/>
          <w:tab w:val="clear" w:pos="2551"/>
          <w:tab w:val="clear" w:pos="3402"/>
          <w:tab w:val="clear" w:pos="4252"/>
          <w:tab w:val="clear" w:pos="5102"/>
          <w:tab w:val="right" w:pos="5103"/>
        </w:tabs>
      </w:pPr>
      <w:r w:rsidRPr="00B05403">
        <w:t>acting by [a director and its secretary] or by</w:t>
      </w:r>
      <w:r w:rsidRPr="00B05403">
        <w:tab/>
        <w:t>)</w:t>
      </w:r>
    </w:p>
    <w:p w14:paraId="62E57DFE" w14:textId="77777777" w:rsidR="002A3313" w:rsidRPr="00B05403" w:rsidRDefault="002A3313" w:rsidP="00B05403">
      <w:pPr>
        <w:pStyle w:val="SHNormal"/>
        <w:tabs>
          <w:tab w:val="clear" w:pos="850"/>
          <w:tab w:val="clear" w:pos="1701"/>
          <w:tab w:val="clear" w:pos="2551"/>
          <w:tab w:val="clear" w:pos="3402"/>
          <w:tab w:val="clear" w:pos="4252"/>
          <w:tab w:val="clear" w:pos="5102"/>
          <w:tab w:val="right" w:pos="5103"/>
        </w:tabs>
      </w:pPr>
      <w:r w:rsidRPr="00B05403">
        <w:t>[two directors]:</w:t>
      </w:r>
      <w:r w:rsidRPr="00B05403">
        <w:tab/>
      </w:r>
      <w:r w:rsidRPr="00B05403">
        <w:tab/>
        <w:t>)</w:t>
      </w:r>
    </w:p>
    <w:p w14:paraId="62E57DFF" w14:textId="77777777" w:rsidR="002A3313" w:rsidRPr="00B05403" w:rsidRDefault="002A3313" w:rsidP="00B05403">
      <w:pPr>
        <w:pStyle w:val="SHNormal"/>
        <w:tabs>
          <w:tab w:val="clear" w:pos="850"/>
          <w:tab w:val="clear" w:pos="1701"/>
          <w:tab w:val="clear" w:pos="2551"/>
          <w:tab w:val="clear" w:pos="3402"/>
          <w:tab w:val="clear" w:pos="4252"/>
          <w:tab w:val="clear" w:pos="5102"/>
          <w:tab w:val="right" w:pos="9072"/>
        </w:tabs>
      </w:pPr>
      <w:r w:rsidRPr="00B05403">
        <w:tab/>
        <w:t>Signature of Director</w:t>
      </w:r>
    </w:p>
    <w:p w14:paraId="62E57E00" w14:textId="318FAA2E" w:rsidR="002A3313" w:rsidRPr="00B05403" w:rsidRDefault="002A3313" w:rsidP="00B05403">
      <w:pPr>
        <w:pStyle w:val="SHNormal"/>
        <w:tabs>
          <w:tab w:val="clear" w:pos="850"/>
          <w:tab w:val="clear" w:pos="1701"/>
          <w:tab w:val="clear" w:pos="2551"/>
          <w:tab w:val="clear" w:pos="3402"/>
          <w:tab w:val="clear" w:pos="4252"/>
          <w:tab w:val="clear" w:pos="5102"/>
          <w:tab w:val="right" w:pos="9072"/>
        </w:tabs>
      </w:pPr>
      <w:r w:rsidRPr="00B05403">
        <w:tab/>
        <w:t>Signature of Director/Secretary</w:t>
      </w:r>
      <w:r w:rsidR="00B05403" w:rsidRPr="00B05403">
        <w:t>]</w:t>
      </w:r>
    </w:p>
    <w:p w14:paraId="62E57E01" w14:textId="77777777" w:rsidR="002A3313" w:rsidRPr="00A259DC" w:rsidRDefault="002A3313" w:rsidP="00B05403">
      <w:pPr>
        <w:pStyle w:val="SHNormal"/>
      </w:pPr>
    </w:p>
    <w:sectPr w:rsidR="002A3313" w:rsidRPr="00A259DC" w:rsidSect="007126D6">
      <w:pgSz w:w="11907" w:h="16839" w:code="9"/>
      <w:pgMar w:top="1417" w:right="1417" w:bottom="1417" w:left="1417" w:header="709" w:footer="709" w:gutter="0"/>
      <w:paperSrc w:first="15" w:other="15"/>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7B6AEA1" w14:textId="77777777" w:rsidR="001F6283" w:rsidRDefault="001F6283">
      <w:r>
        <w:separator/>
      </w:r>
    </w:p>
  </w:endnote>
  <w:endnote w:type="continuationSeparator" w:id="0">
    <w:p w14:paraId="16D5F22B" w14:textId="77777777" w:rsidR="001F6283" w:rsidRDefault="001F628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10002FF" w:usb1="4000FCFF" w:usb2="00000009" w:usb3="00000000" w:csb0="0000019F" w:csb1="00000000"/>
  </w:font>
  <w:font w:name="Verdana">
    <w:panose1 w:val="020B0604030504040204"/>
    <w:charset w:val="00"/>
    <w:family w:val="swiss"/>
    <w:pitch w:val="variable"/>
    <w:sig w:usb0="A1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E57E09" w14:textId="506BA8A0" w:rsidR="00B750B0" w:rsidRPr="00CC1662" w:rsidRDefault="0065790F" w:rsidP="00817E92">
    <w:pPr>
      <w:pStyle w:val="Footer"/>
      <w:tabs>
        <w:tab w:val="clear" w:pos="850"/>
        <w:tab w:val="clear" w:pos="1701"/>
        <w:tab w:val="clear" w:pos="2551"/>
        <w:tab w:val="clear" w:pos="3402"/>
        <w:tab w:val="clear" w:pos="4252"/>
        <w:tab w:val="clear" w:pos="5102"/>
      </w:tabs>
    </w:pPr>
    <w:r>
      <w:rPr>
        <w:noProof/>
      </w:rPr>
      <w:drawing>
        <wp:anchor distT="0" distB="0" distL="114300" distR="114300" simplePos="0" relativeHeight="251661312" behindDoc="0" locked="0" layoutInCell="1" allowOverlap="1" wp14:anchorId="4D30DB5D" wp14:editId="20114783">
          <wp:simplePos x="0" y="0"/>
          <wp:positionH relativeFrom="margin">
            <wp:align>center</wp:align>
          </wp:positionH>
          <wp:positionV relativeFrom="margin">
            <wp:align>bottom</wp:align>
          </wp:positionV>
          <wp:extent cx="774700" cy="774700"/>
          <wp:effectExtent l="0" t="0" r="0" b="0"/>
          <wp:wrapSquare wrapText="bothSides"/>
          <wp:docPr id="27" name="Picture 27" descr="MCL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MCL Logo"/>
                  <pic:cNvPicPr/>
                </pic:nvPicPr>
                <pic:blipFill>
                  <a:blip r:embed="rId1">
                    <a:extLst>
                      <a:ext uri="{28A0092B-C50C-407E-A947-70E740481C1C}">
                        <a14:useLocalDpi xmlns:a14="http://schemas.microsoft.com/office/drawing/2010/main" val="0"/>
                      </a:ext>
                    </a:extLst>
                  </a:blip>
                  <a:stretch>
                    <a:fillRect/>
                  </a:stretch>
                </pic:blipFill>
                <pic:spPr>
                  <a:xfrm>
                    <a:off x="0" y="0"/>
                    <a:ext cx="774700" cy="774700"/>
                  </a:xfrm>
                  <a:prstGeom prst="rect">
                    <a:avLst/>
                  </a:prstGeom>
                </pic:spPr>
              </pic:pic>
            </a:graphicData>
          </a:graphic>
          <wp14:sizeRelH relativeFrom="margin">
            <wp14:pctWidth>0</wp14:pctWidth>
          </wp14:sizeRelH>
          <wp14:sizeRelV relativeFrom="margin">
            <wp14:pctHeight>0</wp14:pctHeight>
          </wp14:sizeRelV>
        </wp:anchor>
      </w:drawing>
    </w:r>
    <w:r w:rsidR="00CC1662">
      <w:t>MCL-LICASSIGN-05 (</w:t>
    </w:r>
    <w:r w:rsidR="00520271">
      <w:t>VERSION 1.</w:t>
    </w:r>
    <w:r w:rsidR="00510279">
      <w:t>7</w:t>
    </w:r>
    <w:r w:rsidR="00CC1662">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E57E0B" w14:textId="10B630FE" w:rsidR="00B750B0" w:rsidRDefault="009A7BC1" w:rsidP="00CC1662">
    <w:r w:rsidRPr="009A7BC1">
      <w:rPr>
        <w:noProof/>
      </w:rPr>
      <w:drawing>
        <wp:anchor distT="0" distB="0" distL="114300" distR="114300" simplePos="0" relativeHeight="251659264" behindDoc="1" locked="0" layoutInCell="1" allowOverlap="1" wp14:anchorId="62E57E0E" wp14:editId="62E57E0F">
          <wp:simplePos x="0" y="0"/>
          <wp:positionH relativeFrom="column">
            <wp:posOffset>2382520</wp:posOffset>
          </wp:positionH>
          <wp:positionV relativeFrom="paragraph">
            <wp:posOffset>-1410970</wp:posOffset>
          </wp:positionV>
          <wp:extent cx="1187450" cy="1200150"/>
          <wp:effectExtent l="19050" t="0" r="0" b="0"/>
          <wp:wrapNone/>
          <wp:docPr id="4"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6815" cy="1199515"/>
                  </a:xfrm>
                  <a:prstGeom prst="rect">
                    <a:avLst/>
                  </a:prstGeom>
                  <a:noFill/>
                  <a:ln w="9525">
                    <a:noFill/>
                    <a:miter lim="800000"/>
                    <a:headEnd/>
                    <a:tailEnd/>
                  </a:ln>
                </pic:spPr>
              </pic:pic>
            </a:graphicData>
          </a:graphic>
        </wp:anchor>
      </w:drawing>
    </w:r>
    <w:r w:rsidR="00CC1662">
      <w:t>MCL-LICASSIGN-05 (</w:t>
    </w:r>
    <w:r w:rsidR="00520271">
      <w:t>VERSION 1.</w:t>
    </w:r>
    <w:r w:rsidR="009D7E92">
      <w:t>4</w:t>
    </w:r>
    <w:r w:rsidR="00CC1662">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2E27E4" w14:textId="256E4985" w:rsidR="000444D5" w:rsidRPr="00CC1662" w:rsidRDefault="000444D5" w:rsidP="00817E92">
    <w:pPr>
      <w:pStyle w:val="Footer"/>
      <w:tabs>
        <w:tab w:val="clear" w:pos="850"/>
        <w:tab w:val="clear" w:pos="1701"/>
        <w:tab w:val="clear" w:pos="2551"/>
        <w:tab w:val="clear" w:pos="3402"/>
        <w:tab w:val="clear" w:pos="4252"/>
        <w:tab w:val="clear" w:pos="5102"/>
      </w:tabs>
    </w:pPr>
    <w:r>
      <w:t>MCL-LICASSIGN-05 (VERSION 1.</w:t>
    </w:r>
    <w:r w:rsidR="00510279">
      <w:t>7</w:t>
    </w:r>
    <w:r>
      <w: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966DD4" w14:textId="178CE736" w:rsidR="007126D6" w:rsidRDefault="00CC1662" w:rsidP="007126D6">
    <w:pPr>
      <w:pStyle w:val="Footer"/>
      <w:tabs>
        <w:tab w:val="clear" w:pos="850"/>
        <w:tab w:val="clear" w:pos="1701"/>
        <w:tab w:val="clear" w:pos="2551"/>
        <w:tab w:val="clear" w:pos="3402"/>
        <w:tab w:val="clear" w:pos="4252"/>
        <w:tab w:val="clear" w:pos="5102"/>
      </w:tabs>
      <w:jc w:val="left"/>
    </w:pPr>
    <w:r>
      <w:t>MCL-LICASSIGN-05 (</w:t>
    </w:r>
    <w:r w:rsidR="00520271">
      <w:t>VERSION 1.</w:t>
    </w:r>
    <w:r w:rsidR="00510279">
      <w:t>7</w:t>
    </w:r>
    <w:r>
      <w:t>)</w:t>
    </w:r>
  </w:p>
  <w:p w14:paraId="62E57E0C" w14:textId="31885CF0" w:rsidR="00513542" w:rsidRPr="00513542" w:rsidRDefault="00526D82" w:rsidP="007126D6">
    <w:pPr>
      <w:pStyle w:val="Footer"/>
      <w:tabs>
        <w:tab w:val="clear" w:pos="850"/>
        <w:tab w:val="clear" w:pos="1701"/>
        <w:tab w:val="clear" w:pos="2551"/>
        <w:tab w:val="clear" w:pos="3402"/>
        <w:tab w:val="clear" w:pos="4252"/>
        <w:tab w:val="clear" w:pos="5102"/>
      </w:tabs>
      <w:jc w:val="center"/>
    </w:pPr>
    <w:r>
      <w:fldChar w:fldCharType="begin"/>
    </w:r>
    <w:r>
      <w:instrText xml:space="preserve"> PAGE   \* MERGEFORMAT </w:instrText>
    </w:r>
    <w:r>
      <w:fldChar w:fldCharType="separate"/>
    </w:r>
    <w:r w:rsidR="00B36592">
      <w:rPr>
        <w:noProof/>
      </w:rPr>
      <w:t>10</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E57E0D" w14:textId="0F03A34C" w:rsidR="00B750B0" w:rsidRDefault="00CC1662" w:rsidP="00CC1662">
    <w:pPr>
      <w:pStyle w:val="Footer"/>
      <w:jc w:val="left"/>
    </w:pPr>
    <w:r>
      <w:t>MCL-LICASSIGN-05 (</w:t>
    </w:r>
    <w:r w:rsidR="00520271">
      <w:t>VERSION 1.</w:t>
    </w:r>
    <w:r w:rsidR="009D7E92">
      <w:t>4</w:t>
    </w:r>
    <w:r>
      <w:t>)</w:t>
    </w:r>
    <w:r w:rsidR="00513542">
      <w:tab/>
    </w:r>
    <w:r w:rsidR="00526D82">
      <w:fldChar w:fldCharType="begin"/>
    </w:r>
    <w:r w:rsidR="00526D82">
      <w:instrText xml:space="preserve"> PAGE   \* MERGEFORMAT </w:instrText>
    </w:r>
    <w:r w:rsidR="00526D82">
      <w:fldChar w:fldCharType="separate"/>
    </w:r>
    <w:r w:rsidR="007126D6">
      <w:rPr>
        <w:noProof/>
      </w:rPr>
      <w:t>9</w:t>
    </w:r>
    <w:r w:rsidR="00526D82">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DB3D5AE" w14:textId="77777777" w:rsidR="001F6283" w:rsidRDefault="001F6283">
      <w:r>
        <w:separator/>
      </w:r>
    </w:p>
  </w:footnote>
  <w:footnote w:type="continuationSeparator" w:id="0">
    <w:p w14:paraId="2634FC99" w14:textId="77777777" w:rsidR="001F6283" w:rsidRDefault="001F6283">
      <w:r>
        <w:continuationSeparator/>
      </w:r>
    </w:p>
  </w:footnote>
  <w:footnote w:id="1">
    <w:p w14:paraId="6EF88EF5" w14:textId="77777777" w:rsidR="007126D6" w:rsidRDefault="007126D6" w:rsidP="007126D6">
      <w:pPr>
        <w:pStyle w:val="FootnoteText"/>
        <w:tabs>
          <w:tab w:val="clear" w:pos="851"/>
          <w:tab w:val="left" w:pos="567"/>
        </w:tabs>
      </w:pPr>
      <w:r>
        <w:rPr>
          <w:rStyle w:val="FootnoteReference"/>
        </w:rPr>
        <w:footnoteRef/>
      </w:r>
      <w:r>
        <w:t xml:space="preserve"> </w:t>
      </w:r>
      <w:r>
        <w:tab/>
        <w:t>When drafting this Licence consider whether additional documents such as a rent deposit deed, licence to alter or licence to change use will be required on the assignment of the Underlease.</w:t>
      </w:r>
    </w:p>
  </w:footnote>
  <w:footnote w:id="2">
    <w:p w14:paraId="62E57E11" w14:textId="734C9AC0" w:rsidR="009A14ED" w:rsidRDefault="009A14ED" w:rsidP="00DD0744">
      <w:pPr>
        <w:pStyle w:val="FootnoteText"/>
        <w:tabs>
          <w:tab w:val="clear" w:pos="851"/>
          <w:tab w:val="left" w:pos="567"/>
        </w:tabs>
      </w:pPr>
      <w:r>
        <w:rPr>
          <w:rStyle w:val="FootnoteReference"/>
        </w:rPr>
        <w:footnoteRef/>
      </w:r>
      <w:r>
        <w:t xml:space="preserve"> </w:t>
      </w:r>
      <w:r>
        <w:tab/>
        <w:t xml:space="preserve">Include this definition only where you are including the guarantee provisions in </w:t>
      </w:r>
      <w:r w:rsidR="00A3306F" w:rsidRPr="00A3306F">
        <w:rPr>
          <w:b/>
        </w:rPr>
        <w:fldChar w:fldCharType="begin"/>
      </w:r>
      <w:r w:rsidR="00A3306F" w:rsidRPr="00A3306F">
        <w:rPr>
          <w:b/>
        </w:rPr>
        <w:instrText xml:space="preserve"> REF _Ref4577090 \n \h </w:instrText>
      </w:r>
      <w:r w:rsidR="00A3306F">
        <w:rPr>
          <w:b/>
        </w:rPr>
        <w:instrText xml:space="preserve"> \* MERGEFORMAT </w:instrText>
      </w:r>
      <w:r w:rsidR="00A3306F" w:rsidRPr="00A3306F">
        <w:rPr>
          <w:b/>
        </w:rPr>
      </w:r>
      <w:r w:rsidR="00A3306F" w:rsidRPr="00A3306F">
        <w:rPr>
          <w:b/>
        </w:rPr>
        <w:fldChar w:fldCharType="separate"/>
      </w:r>
      <w:r w:rsidR="00B36592">
        <w:rPr>
          <w:b/>
        </w:rPr>
        <w:t>Schedule 1</w:t>
      </w:r>
      <w:r w:rsidR="00A3306F" w:rsidRPr="00A3306F">
        <w:rPr>
          <w:b/>
        </w:rPr>
        <w:fldChar w:fldCharType="end"/>
      </w:r>
      <w:r>
        <w:t>.</w:t>
      </w:r>
    </w:p>
  </w:footnote>
  <w:footnote w:id="3">
    <w:p w14:paraId="62E57E12" w14:textId="25FA4E42" w:rsidR="009A14ED" w:rsidRDefault="009A14ED" w:rsidP="00DD0744">
      <w:pPr>
        <w:pStyle w:val="FootnoteText"/>
        <w:tabs>
          <w:tab w:val="clear" w:pos="851"/>
          <w:tab w:val="left" w:pos="567"/>
        </w:tabs>
      </w:pPr>
      <w:r>
        <w:rPr>
          <w:rStyle w:val="FootnoteReference"/>
        </w:rPr>
        <w:footnoteRef/>
      </w:r>
      <w:r>
        <w:t xml:space="preserve"> </w:t>
      </w:r>
      <w:r>
        <w:tab/>
        <w:t xml:space="preserve">Include this definition only where you are including the guarantee provisions in </w:t>
      </w:r>
      <w:r w:rsidR="00A3306F" w:rsidRPr="00A3306F">
        <w:rPr>
          <w:b/>
        </w:rPr>
        <w:fldChar w:fldCharType="begin"/>
      </w:r>
      <w:r w:rsidR="00A3306F" w:rsidRPr="00A3306F">
        <w:rPr>
          <w:b/>
        </w:rPr>
        <w:instrText xml:space="preserve"> REF _Ref4577090 \n \h </w:instrText>
      </w:r>
      <w:r w:rsidR="00A3306F">
        <w:rPr>
          <w:b/>
        </w:rPr>
        <w:instrText xml:space="preserve"> \* MERGEFORMAT </w:instrText>
      </w:r>
      <w:r w:rsidR="00A3306F" w:rsidRPr="00A3306F">
        <w:rPr>
          <w:b/>
        </w:rPr>
      </w:r>
      <w:r w:rsidR="00A3306F" w:rsidRPr="00A3306F">
        <w:rPr>
          <w:b/>
        </w:rPr>
        <w:fldChar w:fldCharType="separate"/>
      </w:r>
      <w:r w:rsidR="00B36592">
        <w:rPr>
          <w:b/>
        </w:rPr>
        <w:t>Schedule 1</w:t>
      </w:r>
      <w:r w:rsidR="00A3306F" w:rsidRPr="00A3306F">
        <w:rPr>
          <w:b/>
        </w:rPr>
        <w:fldChar w:fldCharType="end"/>
      </w:r>
      <w:r>
        <w:t>.</w:t>
      </w:r>
    </w:p>
  </w:footnote>
  <w:footnote w:id="4">
    <w:p w14:paraId="62E57E13" w14:textId="77777777" w:rsidR="00C8035A" w:rsidRPr="000E2FC9" w:rsidRDefault="00C8035A" w:rsidP="00DD0744">
      <w:pPr>
        <w:pStyle w:val="FootnoteText"/>
        <w:tabs>
          <w:tab w:val="clear" w:pos="851"/>
          <w:tab w:val="left" w:pos="567"/>
        </w:tabs>
      </w:pPr>
      <w:r w:rsidRPr="000E2FC9">
        <w:rPr>
          <w:rStyle w:val="FootnoteReference"/>
        </w:rPr>
        <w:footnoteRef/>
      </w:r>
      <w:r>
        <w:t xml:space="preserve"> </w:t>
      </w:r>
      <w:r>
        <w:tab/>
      </w:r>
      <w:r w:rsidRPr="00292F86">
        <w:t xml:space="preserve">Delete the wording in square brackets if the </w:t>
      </w:r>
      <w:r w:rsidR="00061A0F">
        <w:t>Underl</w:t>
      </w:r>
      <w:r w:rsidRPr="00292F86">
        <w:t xml:space="preserve">ease is contracted out of </w:t>
      </w:r>
      <w:r w:rsidR="009425E0">
        <w:t xml:space="preserve">the </w:t>
      </w:r>
      <w:r w:rsidRPr="00292F86">
        <w:t>Landlord and Tenant Act 1954.</w:t>
      </w:r>
    </w:p>
  </w:footnote>
  <w:footnote w:id="5">
    <w:p w14:paraId="62E57E14" w14:textId="77777777" w:rsidR="00F148E9" w:rsidRDefault="00F148E9" w:rsidP="00DD0744">
      <w:pPr>
        <w:pStyle w:val="FootnoteText"/>
        <w:tabs>
          <w:tab w:val="clear" w:pos="851"/>
          <w:tab w:val="left" w:pos="567"/>
        </w:tabs>
      </w:pPr>
      <w:r w:rsidRPr="00292F86">
        <w:rPr>
          <w:rStyle w:val="FootnoteReference"/>
        </w:rPr>
        <w:footnoteRef/>
      </w:r>
      <w:r>
        <w:t xml:space="preserve"> </w:t>
      </w:r>
      <w:r>
        <w:tab/>
      </w:r>
      <w:r w:rsidRPr="00A3306F">
        <w:rPr>
          <w:b/>
        </w:rPr>
        <w:t>Clause 4.2</w:t>
      </w:r>
      <w:r>
        <w:t xml:space="preserve"> will be required only where title </w:t>
      </w:r>
      <w:r w:rsidR="009425E0">
        <w:t xml:space="preserve">to </w:t>
      </w:r>
      <w:r>
        <w:t xml:space="preserve">the </w:t>
      </w:r>
      <w:r w:rsidR="00061A0F">
        <w:t>Underl</w:t>
      </w:r>
      <w:r>
        <w:t>ease is already registered at HM Land Registry.</w:t>
      </w:r>
    </w:p>
  </w:footnote>
  <w:footnote w:id="6">
    <w:p w14:paraId="62E57E15" w14:textId="77777777" w:rsidR="00F148E9" w:rsidRDefault="00F148E9" w:rsidP="00DD0744">
      <w:pPr>
        <w:pStyle w:val="FootnoteText"/>
        <w:tabs>
          <w:tab w:val="clear" w:pos="851"/>
          <w:tab w:val="left" w:pos="567"/>
        </w:tabs>
      </w:pPr>
      <w:r w:rsidRPr="00292F86">
        <w:rPr>
          <w:rStyle w:val="FootnoteReference"/>
        </w:rPr>
        <w:footnoteRef/>
      </w:r>
      <w:r>
        <w:t xml:space="preserve"> </w:t>
      </w:r>
      <w:r>
        <w:tab/>
      </w:r>
      <w:r w:rsidRPr="00A3306F">
        <w:rPr>
          <w:b/>
        </w:rPr>
        <w:t>Clause 4.3</w:t>
      </w:r>
      <w:r>
        <w:t xml:space="preserve"> will be required only where the Assignment will trigger an obligation for first registration of the </w:t>
      </w:r>
      <w:r w:rsidR="00061A0F">
        <w:t>Underl</w:t>
      </w:r>
      <w:r>
        <w:t xml:space="preserve">ease because the outstanding term of the </w:t>
      </w:r>
      <w:r w:rsidR="00061A0F">
        <w:t>Underl</w:t>
      </w:r>
      <w:r>
        <w:t>ease at the date of the Assignment exceeds 7 years.</w:t>
      </w:r>
    </w:p>
  </w:footnote>
  <w:footnote w:id="7">
    <w:p w14:paraId="322C70B8" w14:textId="75568669" w:rsidR="00C006A0" w:rsidRDefault="00C006A0" w:rsidP="00C006A0">
      <w:pPr>
        <w:pStyle w:val="FootnoteText"/>
      </w:pPr>
      <w:r>
        <w:rPr>
          <w:rStyle w:val="FootnoteReference"/>
        </w:rPr>
        <w:footnoteRef/>
      </w:r>
      <w:r>
        <w:t xml:space="preserve"> </w:t>
      </w:r>
      <w:r>
        <w:tab/>
        <w:t xml:space="preserve">If the EPC is one that was provided by the Landlord or the Tenant, this clause </w:t>
      </w:r>
      <w:r>
        <w:fldChar w:fldCharType="begin"/>
      </w:r>
      <w:r>
        <w:instrText xml:space="preserve"> REF _Ref73092739 \r \h </w:instrText>
      </w:r>
      <w:r>
        <w:fldChar w:fldCharType="separate"/>
      </w:r>
      <w:r>
        <w:t>5.1.5</w:t>
      </w:r>
      <w:r>
        <w:fldChar w:fldCharType="end"/>
      </w:r>
      <w:r>
        <w:t xml:space="preserve"> will not be required.</w:t>
      </w:r>
    </w:p>
  </w:footnote>
  <w:footnote w:id="8">
    <w:p w14:paraId="4546B4B9" w14:textId="3D7201C2" w:rsidR="00C006A0" w:rsidRDefault="00C006A0" w:rsidP="00C006A0">
      <w:pPr>
        <w:pStyle w:val="FootnoteText"/>
      </w:pPr>
      <w:r>
        <w:rPr>
          <w:rStyle w:val="FootnoteReference"/>
        </w:rPr>
        <w:footnoteRef/>
      </w:r>
      <w:r>
        <w:t xml:space="preserve"> </w:t>
      </w:r>
      <w:r>
        <w:tab/>
        <w:t xml:space="preserve">Include clause </w:t>
      </w:r>
      <w:r>
        <w:fldChar w:fldCharType="begin"/>
      </w:r>
      <w:r>
        <w:instrText xml:space="preserve"> REF _Ref73091783 \r \h </w:instrText>
      </w:r>
      <w:r>
        <w:fldChar w:fldCharType="separate"/>
      </w:r>
      <w:r>
        <w:t>10.2</w:t>
      </w:r>
      <w:r>
        <w:fldChar w:fldCharType="end"/>
      </w:r>
      <w:r>
        <w:t xml:space="preserve"> and, if applicable clause </w:t>
      </w:r>
      <w:r>
        <w:fldChar w:fldCharType="begin"/>
      </w:r>
      <w:r>
        <w:instrText xml:space="preserve"> REF _Ref73091799 \r \h </w:instrText>
      </w:r>
      <w:r>
        <w:fldChar w:fldCharType="separate"/>
      </w:r>
      <w:r>
        <w:t>10.3</w:t>
      </w:r>
      <w:r>
        <w:fldChar w:fldCharType="end"/>
      </w:r>
      <w:r>
        <w:t>, only where the Underlease permits the service of notices by e-mail and the relevant parties agree to notices being served on them by e-mail.</w:t>
      </w:r>
    </w:p>
  </w:footnote>
  <w:footnote w:id="9">
    <w:p w14:paraId="62E57E16" w14:textId="77777777" w:rsidR="007665D5" w:rsidRDefault="007665D5" w:rsidP="00DD0744">
      <w:pPr>
        <w:pStyle w:val="FootnoteText"/>
        <w:tabs>
          <w:tab w:val="clear" w:pos="851"/>
          <w:tab w:val="left" w:pos="567"/>
        </w:tabs>
      </w:pPr>
      <w:r w:rsidRPr="007358F6">
        <w:rPr>
          <w:rStyle w:val="FootnoteReference"/>
        </w:rPr>
        <w:footnoteRef/>
      </w:r>
      <w:r w:rsidRPr="007358F6">
        <w:rPr>
          <w:rStyle w:val="FootnoteReference"/>
        </w:rPr>
        <w:t xml:space="preserve"> </w:t>
      </w:r>
      <w:r>
        <w:tab/>
        <w:t>No 1954 Act exclusion wording included.  Although technically this would be required to achieve 1954 Act exclusion of the new lease (if original lease is 1954 Act-excluded), new leases under these clauses are so rare that the cost of allowing for 1954 Act-exclusion is likely to outweigh the benefit.  The Landlord can therefore choose between the grant of a lease within the 1954 Act and the payment of a lump sum.</w:t>
      </w:r>
    </w:p>
  </w:footnote>
  <w:footnote w:id="10">
    <w:p w14:paraId="62E57E17" w14:textId="77777777" w:rsidR="007665D5" w:rsidRDefault="007665D5" w:rsidP="00DD0744">
      <w:pPr>
        <w:pStyle w:val="FootnoteText"/>
        <w:tabs>
          <w:tab w:val="clear" w:pos="851"/>
          <w:tab w:val="left" w:pos="567"/>
        </w:tabs>
      </w:pPr>
      <w:r w:rsidRPr="007358F6">
        <w:rPr>
          <w:rStyle w:val="FootnoteReference"/>
        </w:rPr>
        <w:footnoteRef/>
      </w:r>
      <w:r>
        <w:t xml:space="preserve"> </w:t>
      </w:r>
      <w:r>
        <w:tab/>
        <w:t xml:space="preserve">There is no right to repayment if the </w:t>
      </w:r>
      <w:r w:rsidR="00FB652A">
        <w:t>Tenant</w:t>
      </w:r>
      <w:r>
        <w:t xml:space="preserve"> subsequently re-lets the Premises during the six month period covered by this payment.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multilevel"/>
    <w:tmpl w:val="2AD47EFC"/>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B45A974E"/>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236EBD22"/>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AC4C5ADA"/>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6F8E00A4"/>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CF08F8B0"/>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0BB8FDF6"/>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81CE581A"/>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A962AE2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43B021E8"/>
    <w:lvl w:ilvl="0">
      <w:start w:val="1"/>
      <w:numFmt w:val="bullet"/>
      <w:pStyle w:val="ListBullet"/>
      <w:lvlText w:val=""/>
      <w:lvlJc w:val="left"/>
      <w:pPr>
        <w:tabs>
          <w:tab w:val="num" w:pos="360"/>
        </w:tabs>
        <w:ind w:left="360" w:hanging="360"/>
      </w:pPr>
    </w:lvl>
  </w:abstractNum>
  <w:abstractNum w:abstractNumId="10" w15:restartNumberingAfterBreak="0">
    <w:nsid w:val="FFFFFFFB"/>
    <w:multiLevelType w:val="multilevel"/>
    <w:tmpl w:val="0F687B0C"/>
    <w:lvl w:ilvl="0">
      <w:start w:val="1"/>
      <w:numFmt w:val="none"/>
      <w:lvlRestart w:val="0"/>
      <w:suff w:val="nothing"/>
      <w:lvlText w:val=""/>
      <w:lvlJc w:val="left"/>
      <w:pPr>
        <w:tabs>
          <w:tab w:val="num" w:pos="0"/>
        </w:tabs>
        <w:ind w:left="0" w:firstLine="0"/>
      </w:pPr>
    </w:lvl>
    <w:lvl w:ilvl="1">
      <w:start w:val="1"/>
      <w:numFmt w:val="none"/>
      <w:lvlRestart w:val="0"/>
      <w:suff w:val="nothing"/>
      <w:lvlText w:val=""/>
      <w:lvlJc w:val="left"/>
      <w:pPr>
        <w:tabs>
          <w:tab w:val="num" w:pos="0"/>
        </w:tabs>
        <w:ind w:left="0" w:firstLine="0"/>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lowerRoman"/>
      <w:pStyle w:val="Heading6"/>
      <w:lvlText w:val="(%6)"/>
      <w:lvlJc w:val="left"/>
      <w:pPr>
        <w:tabs>
          <w:tab w:val="num" w:pos="3402"/>
        </w:tabs>
        <w:ind w:left="3402" w:hanging="850"/>
      </w:pPr>
    </w:lvl>
    <w:lvl w:ilvl="6">
      <w:start w:val="1"/>
      <w:numFmt w:val="none"/>
      <w:pStyle w:val="Heading7"/>
      <w:suff w:val="nothing"/>
      <w:lvlText w:val=""/>
      <w:lvlJc w:val="left"/>
      <w:pPr>
        <w:ind w:left="851" w:firstLine="0"/>
      </w:pPr>
    </w:lvl>
    <w:lvl w:ilvl="7">
      <w:start w:val="1"/>
      <w:numFmt w:val="lowerLetter"/>
      <w:pStyle w:val="Heading8"/>
      <w:lvlText w:val="(%8)"/>
      <w:lvlJc w:val="left"/>
      <w:pPr>
        <w:tabs>
          <w:tab w:val="num" w:pos="1701"/>
        </w:tabs>
        <w:ind w:left="1701" w:hanging="850"/>
      </w:pPr>
    </w:lvl>
    <w:lvl w:ilvl="8">
      <w:start w:val="1"/>
      <w:numFmt w:val="lowerRoman"/>
      <w:pStyle w:val="Heading9"/>
      <w:lvlText w:val="(%9)"/>
      <w:lvlJc w:val="left"/>
      <w:pPr>
        <w:tabs>
          <w:tab w:val="num" w:pos="2552"/>
        </w:tabs>
        <w:ind w:left="2552" w:hanging="851"/>
      </w:pPr>
    </w:lvl>
  </w:abstractNum>
  <w:abstractNum w:abstractNumId="11" w15:restartNumberingAfterBreak="0">
    <w:nsid w:val="154A5C46"/>
    <w:multiLevelType w:val="singleLevel"/>
    <w:tmpl w:val="88DA8446"/>
    <w:lvl w:ilvl="0">
      <w:start w:val="1"/>
      <w:numFmt w:val="decimal"/>
      <w:pStyle w:val="Schedule"/>
      <w:lvlText w:val="%1"/>
      <w:lvlJc w:val="center"/>
      <w:pPr>
        <w:tabs>
          <w:tab w:val="num" w:pos="0"/>
        </w:tabs>
        <w:ind w:left="0" w:firstLine="0"/>
      </w:pPr>
    </w:lvl>
  </w:abstractNum>
  <w:abstractNum w:abstractNumId="12" w15:restartNumberingAfterBreak="0">
    <w:nsid w:val="1933730B"/>
    <w:multiLevelType w:val="singleLevel"/>
    <w:tmpl w:val="56009772"/>
    <w:lvl w:ilvl="0">
      <w:start w:val="1"/>
      <w:numFmt w:val="decimal"/>
      <w:pStyle w:val="Parties"/>
      <w:lvlText w:val="(%1)"/>
      <w:lvlJc w:val="left"/>
      <w:pPr>
        <w:tabs>
          <w:tab w:val="num" w:pos="851"/>
        </w:tabs>
        <w:ind w:left="567" w:hanging="567"/>
      </w:pPr>
    </w:lvl>
  </w:abstractNum>
  <w:abstractNum w:abstractNumId="13" w15:restartNumberingAfterBreak="0">
    <w:nsid w:val="202557C0"/>
    <w:multiLevelType w:val="multilevel"/>
    <w:tmpl w:val="D846A2F8"/>
    <w:lvl w:ilvl="0">
      <w:start w:val="1"/>
      <w:numFmt w:val="lowerLetter"/>
      <w:pStyle w:val="aBankingDefinition"/>
      <w:lvlText w:val="(%1)"/>
      <w:lvlJc w:val="left"/>
      <w:pPr>
        <w:tabs>
          <w:tab w:val="num" w:pos="1843"/>
        </w:tabs>
        <w:ind w:left="1843" w:hanging="992"/>
      </w:pPr>
    </w:lvl>
    <w:lvl w:ilvl="1">
      <w:start w:val="1"/>
      <w:numFmt w:val="lowerRoman"/>
      <w:pStyle w:val="iBankingDefinition"/>
      <w:lvlText w:val="(%2)"/>
      <w:lvlJc w:val="left"/>
      <w:pPr>
        <w:tabs>
          <w:tab w:val="num" w:pos="3119"/>
        </w:tabs>
        <w:ind w:left="3119" w:hanging="1276"/>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4" w15:restartNumberingAfterBreak="0">
    <w:nsid w:val="3757382E"/>
    <w:multiLevelType w:val="multilevel"/>
    <w:tmpl w:val="2EEC8774"/>
    <w:lvl w:ilvl="0">
      <w:start w:val="1"/>
      <w:numFmt w:val="decimal"/>
      <w:pStyle w:val="Rule1"/>
      <w:lvlText w:val="Rule %1"/>
      <w:lvlJc w:val="left"/>
      <w:pPr>
        <w:tabs>
          <w:tab w:val="num" w:pos="1077"/>
        </w:tabs>
        <w:ind w:left="1077" w:hanging="1077"/>
      </w:pPr>
    </w:lvl>
    <w:lvl w:ilvl="1">
      <w:start w:val="1"/>
      <w:numFmt w:val="decimal"/>
      <w:pStyle w:val="Rule2"/>
      <w:lvlText w:val="%1.%2"/>
      <w:lvlJc w:val="left"/>
      <w:pPr>
        <w:tabs>
          <w:tab w:val="num" w:pos="1077"/>
        </w:tabs>
        <w:ind w:left="1077" w:hanging="1077"/>
      </w:pPr>
    </w:lvl>
    <w:lvl w:ilvl="2">
      <w:start w:val="1"/>
      <w:numFmt w:val="decimal"/>
      <w:pStyle w:val="Rule3"/>
      <w:lvlText w:val="%1.%2.%3"/>
      <w:lvlJc w:val="left"/>
      <w:pPr>
        <w:tabs>
          <w:tab w:val="num" w:pos="2211"/>
        </w:tabs>
        <w:ind w:left="2211" w:hanging="1134"/>
      </w:pPr>
    </w:lvl>
    <w:lvl w:ilvl="3">
      <w:start w:val="1"/>
      <w:numFmt w:val="decimal"/>
      <w:pStyle w:val="Rule4"/>
      <w:lvlText w:val="%1.%2.%3.%4"/>
      <w:lvlJc w:val="left"/>
      <w:pPr>
        <w:tabs>
          <w:tab w:val="num" w:pos="3686"/>
        </w:tabs>
        <w:ind w:left="3686" w:hanging="1475"/>
      </w:pPr>
    </w:lvl>
    <w:lvl w:ilvl="4">
      <w:start w:val="1"/>
      <w:numFmt w:val="decimal"/>
      <w:pStyle w:val="Rule5"/>
      <w:lvlText w:val="%1.%2.%3.%4.%5"/>
      <w:lvlJc w:val="left"/>
      <w:pPr>
        <w:tabs>
          <w:tab w:val="num" w:pos="3686"/>
        </w:tabs>
        <w:ind w:left="3686" w:hanging="1475"/>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5" w15:restartNumberingAfterBreak="0">
    <w:nsid w:val="41121C39"/>
    <w:multiLevelType w:val="multilevel"/>
    <w:tmpl w:val="4C2C9BE4"/>
    <w:lvl w:ilvl="0">
      <w:start w:val="1"/>
      <w:numFmt w:val="lowerLetter"/>
      <w:pStyle w:val="aDefinition"/>
      <w:lvlText w:val="(%1)"/>
      <w:lvlJc w:val="left"/>
      <w:pPr>
        <w:tabs>
          <w:tab w:val="num" w:pos="1701"/>
        </w:tabs>
        <w:ind w:left="1418" w:hanging="851"/>
      </w:pPr>
    </w:lvl>
    <w:lvl w:ilvl="1">
      <w:start w:val="1"/>
      <w:numFmt w:val="lowerRoman"/>
      <w:pStyle w:val="iDefinition"/>
      <w:lvlText w:val="(%2)"/>
      <w:lvlJc w:val="left"/>
      <w:pPr>
        <w:tabs>
          <w:tab w:val="num" w:pos="2552"/>
        </w:tabs>
        <w:ind w:left="1985" w:hanging="567"/>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6" w15:restartNumberingAfterBreak="0">
    <w:nsid w:val="62787184"/>
    <w:multiLevelType w:val="multilevel"/>
    <w:tmpl w:val="76087832"/>
    <w:lvl w:ilvl="0">
      <w:start w:val="1"/>
      <w:numFmt w:val="decimal"/>
      <w:pStyle w:val="Level1"/>
      <w:lvlText w:val="%1."/>
      <w:lvlJc w:val="left"/>
      <w:pPr>
        <w:tabs>
          <w:tab w:val="num" w:pos="851"/>
        </w:tabs>
        <w:ind w:left="567" w:hanging="567"/>
      </w:pPr>
    </w:lvl>
    <w:lvl w:ilvl="1">
      <w:start w:val="1"/>
      <w:numFmt w:val="decimal"/>
      <w:pStyle w:val="Level2"/>
      <w:lvlText w:val="%1.%2"/>
      <w:lvlJc w:val="left"/>
      <w:pPr>
        <w:tabs>
          <w:tab w:val="num" w:pos="851"/>
        </w:tabs>
        <w:ind w:left="567" w:hanging="567"/>
      </w:pPr>
    </w:lvl>
    <w:lvl w:ilvl="2">
      <w:start w:val="1"/>
      <w:numFmt w:val="decimal"/>
      <w:pStyle w:val="Level3"/>
      <w:lvlText w:val="%1.%2.%3"/>
      <w:lvlJc w:val="left"/>
      <w:pPr>
        <w:tabs>
          <w:tab w:val="num" w:pos="1418"/>
        </w:tabs>
        <w:ind w:left="1418" w:hanging="851"/>
      </w:pPr>
    </w:lvl>
    <w:lvl w:ilvl="3">
      <w:start w:val="1"/>
      <w:numFmt w:val="lowerLetter"/>
      <w:pStyle w:val="Level4"/>
      <w:lvlText w:val="(%4)"/>
      <w:lvlJc w:val="left"/>
      <w:pPr>
        <w:tabs>
          <w:tab w:val="num" w:pos="1985"/>
        </w:tabs>
        <w:ind w:left="1985" w:hanging="567"/>
      </w:pPr>
    </w:lvl>
    <w:lvl w:ilvl="4">
      <w:start w:val="1"/>
      <w:numFmt w:val="lowerRoman"/>
      <w:pStyle w:val="Level5"/>
      <w:lvlText w:val="(%5)"/>
      <w:lvlJc w:val="left"/>
      <w:pPr>
        <w:tabs>
          <w:tab w:val="num" w:pos="2552"/>
        </w:tabs>
        <w:ind w:left="2552" w:hanging="567"/>
      </w:pPr>
    </w:lvl>
    <w:lvl w:ilvl="5">
      <w:start w:val="1"/>
      <w:numFmt w:val="none"/>
      <w:lvlRestart w:val="0"/>
      <w:suff w:val="nothing"/>
      <w:lvlText w:val=""/>
      <w:lvlJc w:val="left"/>
      <w:pPr>
        <w:tabs>
          <w:tab w:val="num" w:pos="0"/>
        </w:tabs>
        <w:ind w:left="0" w:firstLine="0"/>
      </w:pPr>
    </w:lvl>
    <w:lvl w:ilvl="6">
      <w:start w:val="1"/>
      <w:numFmt w:val="none"/>
      <w:lvlRestart w:val="0"/>
      <w:suff w:val="nothing"/>
      <w:lvlText w:val=""/>
      <w:lvlJc w:val="left"/>
      <w:pPr>
        <w:tabs>
          <w:tab w:val="num" w:pos="0"/>
        </w:tabs>
        <w:ind w:left="0" w:firstLine="0"/>
      </w:pPr>
    </w:lvl>
    <w:lvl w:ilvl="7">
      <w:start w:val="1"/>
      <w:numFmt w:val="none"/>
      <w:lvlRestart w:val="0"/>
      <w:suff w:val="nothing"/>
      <w:lvlText w:val=""/>
      <w:lvlJc w:val="left"/>
      <w:pPr>
        <w:tabs>
          <w:tab w:val="num" w:pos="0"/>
        </w:tabs>
        <w:ind w:left="0" w:firstLine="0"/>
      </w:pPr>
    </w:lvl>
    <w:lvl w:ilvl="8">
      <w:start w:val="1"/>
      <w:numFmt w:val="none"/>
      <w:lvlRestart w:val="0"/>
      <w:suff w:val="nothing"/>
      <w:lvlText w:val=""/>
      <w:lvlJc w:val="left"/>
      <w:pPr>
        <w:tabs>
          <w:tab w:val="num" w:pos="0"/>
        </w:tabs>
        <w:ind w:left="0" w:firstLine="0"/>
      </w:pPr>
    </w:lvl>
  </w:abstractNum>
  <w:abstractNum w:abstractNumId="17" w15:restartNumberingAfterBreak="0">
    <w:nsid w:val="7B9D102E"/>
    <w:multiLevelType w:val="singleLevel"/>
    <w:tmpl w:val="20BC56E0"/>
    <w:lvl w:ilvl="0">
      <w:start w:val="1"/>
      <w:numFmt w:val="upperLetter"/>
      <w:pStyle w:val="Background"/>
      <w:lvlText w:val="(%1)"/>
      <w:lvlJc w:val="left"/>
      <w:pPr>
        <w:tabs>
          <w:tab w:val="num" w:pos="567"/>
        </w:tabs>
        <w:ind w:left="567" w:hanging="567"/>
      </w:pPr>
    </w:lvl>
  </w:abstractNum>
  <w:num w:numId="1" w16cid:durableId="1339505874">
    <w:abstractNumId w:val="5"/>
  </w:num>
  <w:num w:numId="2" w16cid:durableId="1133211251">
    <w:abstractNumId w:val="13"/>
  </w:num>
  <w:num w:numId="3" w16cid:durableId="2075157051">
    <w:abstractNumId w:val="15"/>
  </w:num>
  <w:num w:numId="4" w16cid:durableId="263267854">
    <w:abstractNumId w:val="17"/>
  </w:num>
  <w:num w:numId="5" w16cid:durableId="361827021">
    <w:abstractNumId w:val="10"/>
  </w:num>
  <w:num w:numId="6" w16cid:durableId="1071082211">
    <w:abstractNumId w:val="16"/>
  </w:num>
  <w:num w:numId="7" w16cid:durableId="2069838830">
    <w:abstractNumId w:val="12"/>
  </w:num>
  <w:num w:numId="8" w16cid:durableId="657264813">
    <w:abstractNumId w:val="14"/>
  </w:num>
  <w:num w:numId="9" w16cid:durableId="1408645442">
    <w:abstractNumId w:val="11"/>
  </w:num>
  <w:num w:numId="10" w16cid:durableId="1379083655">
    <w:abstractNumId w:val="9"/>
  </w:num>
  <w:num w:numId="11" w16cid:durableId="900096922">
    <w:abstractNumId w:val="7"/>
  </w:num>
  <w:num w:numId="12" w16cid:durableId="113908365">
    <w:abstractNumId w:val="6"/>
  </w:num>
  <w:num w:numId="13" w16cid:durableId="1716393432">
    <w:abstractNumId w:val="4"/>
  </w:num>
  <w:num w:numId="14" w16cid:durableId="1704400277">
    <w:abstractNumId w:val="8"/>
  </w:num>
  <w:num w:numId="15" w16cid:durableId="643243573">
    <w:abstractNumId w:val="3"/>
  </w:num>
  <w:num w:numId="16" w16cid:durableId="50154254">
    <w:abstractNumId w:val="2"/>
  </w:num>
  <w:num w:numId="17" w16cid:durableId="974138458">
    <w:abstractNumId w:val="1"/>
  </w:num>
  <w:num w:numId="18" w16cid:durableId="341511308">
    <w:abstractNumId w:val="0"/>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activeWritingStyle w:appName="MSWord" w:lang="en-GB" w:vendorID="64" w:dllVersion="6" w:nlCheck="1" w:checkStyle="1"/>
  <w:activeWritingStyle w:appName="MSWord" w:lang="en-GB" w:vendorID="64" w:dllVersion="5"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ChkLevel3" w:val="False"/>
    <w:docVar w:name="ChkSched" w:val="False"/>
    <w:docVar w:name="NextRef" w:val=" 79"/>
  </w:docVars>
  <w:rsids>
    <w:rsidRoot w:val="00615787"/>
    <w:rsid w:val="0000134C"/>
    <w:rsid w:val="00007503"/>
    <w:rsid w:val="000444D5"/>
    <w:rsid w:val="00061A0F"/>
    <w:rsid w:val="00066373"/>
    <w:rsid w:val="0007014F"/>
    <w:rsid w:val="000D4D17"/>
    <w:rsid w:val="000E2FC9"/>
    <w:rsid w:val="000E3680"/>
    <w:rsid w:val="000F01DE"/>
    <w:rsid w:val="00114D0B"/>
    <w:rsid w:val="001256AF"/>
    <w:rsid w:val="00140AB0"/>
    <w:rsid w:val="001511CE"/>
    <w:rsid w:val="001A13F8"/>
    <w:rsid w:val="001B6AAA"/>
    <w:rsid w:val="001C7281"/>
    <w:rsid w:val="001D0AB2"/>
    <w:rsid w:val="001F6283"/>
    <w:rsid w:val="001F760F"/>
    <w:rsid w:val="00233862"/>
    <w:rsid w:val="0024257B"/>
    <w:rsid w:val="00245992"/>
    <w:rsid w:val="00252EFD"/>
    <w:rsid w:val="00261C93"/>
    <w:rsid w:val="002779C1"/>
    <w:rsid w:val="00285076"/>
    <w:rsid w:val="00292F86"/>
    <w:rsid w:val="002A3313"/>
    <w:rsid w:val="002C0E7A"/>
    <w:rsid w:val="002C60A5"/>
    <w:rsid w:val="002D54EB"/>
    <w:rsid w:val="002E1715"/>
    <w:rsid w:val="002F31B6"/>
    <w:rsid w:val="00380D81"/>
    <w:rsid w:val="003850AE"/>
    <w:rsid w:val="00396489"/>
    <w:rsid w:val="003A496D"/>
    <w:rsid w:val="003B10A7"/>
    <w:rsid w:val="003C7AB8"/>
    <w:rsid w:val="003F15F3"/>
    <w:rsid w:val="00405418"/>
    <w:rsid w:val="00412AA2"/>
    <w:rsid w:val="004373D2"/>
    <w:rsid w:val="00444B53"/>
    <w:rsid w:val="004675BE"/>
    <w:rsid w:val="0047345F"/>
    <w:rsid w:val="004A75DB"/>
    <w:rsid w:val="004B7DB2"/>
    <w:rsid w:val="00510279"/>
    <w:rsid w:val="00513542"/>
    <w:rsid w:val="00520271"/>
    <w:rsid w:val="00526D82"/>
    <w:rsid w:val="00554920"/>
    <w:rsid w:val="005B2A08"/>
    <w:rsid w:val="005D112B"/>
    <w:rsid w:val="005D7993"/>
    <w:rsid w:val="005F085E"/>
    <w:rsid w:val="00602FFB"/>
    <w:rsid w:val="00615787"/>
    <w:rsid w:val="0064756D"/>
    <w:rsid w:val="006570CB"/>
    <w:rsid w:val="0065790F"/>
    <w:rsid w:val="00664867"/>
    <w:rsid w:val="00666E3B"/>
    <w:rsid w:val="00673EE6"/>
    <w:rsid w:val="006817A3"/>
    <w:rsid w:val="006A09CB"/>
    <w:rsid w:val="006E1DE2"/>
    <w:rsid w:val="006E414F"/>
    <w:rsid w:val="007126D6"/>
    <w:rsid w:val="00721DDE"/>
    <w:rsid w:val="007358F6"/>
    <w:rsid w:val="0073652D"/>
    <w:rsid w:val="0073684A"/>
    <w:rsid w:val="007376F1"/>
    <w:rsid w:val="007665D5"/>
    <w:rsid w:val="00773A53"/>
    <w:rsid w:val="007775F7"/>
    <w:rsid w:val="0078209C"/>
    <w:rsid w:val="00796917"/>
    <w:rsid w:val="007E1A2D"/>
    <w:rsid w:val="007E2BE0"/>
    <w:rsid w:val="00803E7B"/>
    <w:rsid w:val="00817E92"/>
    <w:rsid w:val="008373A4"/>
    <w:rsid w:val="00841B78"/>
    <w:rsid w:val="00847AD8"/>
    <w:rsid w:val="00876DC4"/>
    <w:rsid w:val="00886101"/>
    <w:rsid w:val="0089288D"/>
    <w:rsid w:val="008B6302"/>
    <w:rsid w:val="008B6877"/>
    <w:rsid w:val="008D72F0"/>
    <w:rsid w:val="00930A90"/>
    <w:rsid w:val="00933C15"/>
    <w:rsid w:val="009425E0"/>
    <w:rsid w:val="00945AD4"/>
    <w:rsid w:val="00956493"/>
    <w:rsid w:val="00977D82"/>
    <w:rsid w:val="00984BA3"/>
    <w:rsid w:val="00991547"/>
    <w:rsid w:val="009A14ED"/>
    <w:rsid w:val="009A2540"/>
    <w:rsid w:val="009A7BC1"/>
    <w:rsid w:val="009B0A3F"/>
    <w:rsid w:val="009D30B1"/>
    <w:rsid w:val="009D7E92"/>
    <w:rsid w:val="009E3EA8"/>
    <w:rsid w:val="009F2667"/>
    <w:rsid w:val="009F7057"/>
    <w:rsid w:val="00A03C1F"/>
    <w:rsid w:val="00A259DC"/>
    <w:rsid w:val="00A32E24"/>
    <w:rsid w:val="00A3306F"/>
    <w:rsid w:val="00A4367E"/>
    <w:rsid w:val="00A51904"/>
    <w:rsid w:val="00A612C9"/>
    <w:rsid w:val="00A85818"/>
    <w:rsid w:val="00AB0767"/>
    <w:rsid w:val="00AE6E71"/>
    <w:rsid w:val="00AF200B"/>
    <w:rsid w:val="00B05403"/>
    <w:rsid w:val="00B36592"/>
    <w:rsid w:val="00B37D65"/>
    <w:rsid w:val="00B4137C"/>
    <w:rsid w:val="00B521C1"/>
    <w:rsid w:val="00B61F1D"/>
    <w:rsid w:val="00B71C29"/>
    <w:rsid w:val="00B750B0"/>
    <w:rsid w:val="00BC19A0"/>
    <w:rsid w:val="00BD728E"/>
    <w:rsid w:val="00BE0AE5"/>
    <w:rsid w:val="00C006A0"/>
    <w:rsid w:val="00C13913"/>
    <w:rsid w:val="00C23FDA"/>
    <w:rsid w:val="00C32B48"/>
    <w:rsid w:val="00C436D3"/>
    <w:rsid w:val="00C473C7"/>
    <w:rsid w:val="00C6528F"/>
    <w:rsid w:val="00C749A3"/>
    <w:rsid w:val="00C8035A"/>
    <w:rsid w:val="00C80E06"/>
    <w:rsid w:val="00C82BF2"/>
    <w:rsid w:val="00C96C6B"/>
    <w:rsid w:val="00CA79A1"/>
    <w:rsid w:val="00CB09EF"/>
    <w:rsid w:val="00CC1662"/>
    <w:rsid w:val="00CC7EF9"/>
    <w:rsid w:val="00CD6489"/>
    <w:rsid w:val="00CE29E1"/>
    <w:rsid w:val="00CF202F"/>
    <w:rsid w:val="00D036C9"/>
    <w:rsid w:val="00D108A0"/>
    <w:rsid w:val="00D15C8C"/>
    <w:rsid w:val="00D224EA"/>
    <w:rsid w:val="00D24842"/>
    <w:rsid w:val="00D41498"/>
    <w:rsid w:val="00D46CB7"/>
    <w:rsid w:val="00D61BC2"/>
    <w:rsid w:val="00D92369"/>
    <w:rsid w:val="00D93014"/>
    <w:rsid w:val="00DB1D8E"/>
    <w:rsid w:val="00DD0744"/>
    <w:rsid w:val="00E1059D"/>
    <w:rsid w:val="00E14261"/>
    <w:rsid w:val="00E208AC"/>
    <w:rsid w:val="00E20971"/>
    <w:rsid w:val="00E47C14"/>
    <w:rsid w:val="00E5543D"/>
    <w:rsid w:val="00E803AE"/>
    <w:rsid w:val="00EB7DAB"/>
    <w:rsid w:val="00EB7F4D"/>
    <w:rsid w:val="00EF3F72"/>
    <w:rsid w:val="00F01771"/>
    <w:rsid w:val="00F07418"/>
    <w:rsid w:val="00F148E9"/>
    <w:rsid w:val="00F15F97"/>
    <w:rsid w:val="00F3574E"/>
    <w:rsid w:val="00F57741"/>
    <w:rsid w:val="00F711B6"/>
    <w:rsid w:val="00F72835"/>
    <w:rsid w:val="00FA2254"/>
    <w:rsid w:val="00FB652A"/>
    <w:rsid w:val="00FB76BE"/>
    <w:rsid w:val="00FB76F2"/>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62E57D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MS Mincho"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5B2A08"/>
    <w:pPr>
      <w:tabs>
        <w:tab w:val="left" w:pos="850"/>
        <w:tab w:val="left" w:pos="1701"/>
        <w:tab w:val="left" w:pos="2551"/>
        <w:tab w:val="left" w:pos="3402"/>
        <w:tab w:val="left" w:pos="4252"/>
        <w:tab w:val="left" w:pos="5102"/>
      </w:tabs>
      <w:spacing w:after="180" w:line="264" w:lineRule="auto"/>
      <w:jc w:val="both"/>
    </w:pPr>
    <w:rPr>
      <w:rFonts w:ascii="Arial" w:eastAsia="Times New Roman" w:hAnsi="Arial" w:cs="Arial"/>
      <w:lang w:eastAsia="en-GB"/>
    </w:rPr>
  </w:style>
  <w:style w:type="paragraph" w:styleId="Heading1">
    <w:name w:val="heading 1"/>
    <w:basedOn w:val="Normal"/>
    <w:next w:val="Heading2"/>
    <w:rsid w:val="002C60A5"/>
    <w:pPr>
      <w:keepNext/>
      <w:pageBreakBefore/>
      <w:spacing w:before="240"/>
      <w:jc w:val="center"/>
      <w:outlineLvl w:val="0"/>
    </w:pPr>
    <w:rPr>
      <w:b/>
      <w:sz w:val="28"/>
    </w:rPr>
  </w:style>
  <w:style w:type="paragraph" w:styleId="Heading2">
    <w:name w:val="heading 2"/>
    <w:basedOn w:val="Normal"/>
    <w:next w:val="Normal"/>
    <w:rsid w:val="002C60A5"/>
    <w:pPr>
      <w:keepNext/>
      <w:tabs>
        <w:tab w:val="clear" w:pos="850"/>
      </w:tabs>
      <w:spacing w:before="240"/>
      <w:outlineLvl w:val="1"/>
    </w:pPr>
    <w:rPr>
      <w:b/>
    </w:rPr>
  </w:style>
  <w:style w:type="paragraph" w:styleId="Heading3">
    <w:name w:val="heading 3"/>
    <w:basedOn w:val="Normal"/>
    <w:rsid w:val="002C60A5"/>
    <w:pPr>
      <w:tabs>
        <w:tab w:val="clear" w:pos="850"/>
      </w:tabs>
      <w:outlineLvl w:val="2"/>
    </w:pPr>
  </w:style>
  <w:style w:type="paragraph" w:styleId="Heading4">
    <w:name w:val="heading 4"/>
    <w:basedOn w:val="Normal"/>
    <w:rsid w:val="002C60A5"/>
    <w:pPr>
      <w:tabs>
        <w:tab w:val="clear" w:pos="1701"/>
      </w:tabs>
      <w:outlineLvl w:val="3"/>
    </w:pPr>
  </w:style>
  <w:style w:type="paragraph" w:styleId="Heading5">
    <w:name w:val="heading 5"/>
    <w:basedOn w:val="Normal"/>
    <w:rsid w:val="002C60A5"/>
    <w:pPr>
      <w:tabs>
        <w:tab w:val="clear" w:pos="2551"/>
      </w:tabs>
      <w:outlineLvl w:val="4"/>
    </w:pPr>
  </w:style>
  <w:style w:type="paragraph" w:styleId="Heading6">
    <w:name w:val="heading 6"/>
    <w:basedOn w:val="Normal"/>
    <w:rsid w:val="002C60A5"/>
    <w:pPr>
      <w:numPr>
        <w:ilvl w:val="5"/>
        <w:numId w:val="5"/>
      </w:numPr>
      <w:outlineLvl w:val="5"/>
    </w:pPr>
  </w:style>
  <w:style w:type="paragraph" w:styleId="Heading7">
    <w:name w:val="heading 7"/>
    <w:basedOn w:val="Normal"/>
    <w:rsid w:val="002C60A5"/>
    <w:pPr>
      <w:numPr>
        <w:ilvl w:val="6"/>
        <w:numId w:val="5"/>
      </w:numPr>
      <w:outlineLvl w:val="6"/>
    </w:pPr>
  </w:style>
  <w:style w:type="paragraph" w:styleId="Heading8">
    <w:name w:val="heading 8"/>
    <w:basedOn w:val="Normal"/>
    <w:rsid w:val="002C60A5"/>
    <w:pPr>
      <w:numPr>
        <w:ilvl w:val="7"/>
        <w:numId w:val="5"/>
      </w:numPr>
      <w:outlineLvl w:val="7"/>
    </w:pPr>
  </w:style>
  <w:style w:type="paragraph" w:styleId="Heading9">
    <w:name w:val="heading 9"/>
    <w:basedOn w:val="Normal"/>
    <w:rsid w:val="002C60A5"/>
    <w:pPr>
      <w:numPr>
        <w:ilvl w:val="8"/>
        <w:numId w:val="5"/>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
    <w:name w:val="Body"/>
    <w:basedOn w:val="Normal"/>
    <w:link w:val="BodyChar"/>
    <w:rsid w:val="002C60A5"/>
    <w:pPr>
      <w:tabs>
        <w:tab w:val="clear" w:pos="850"/>
        <w:tab w:val="clear" w:pos="4252"/>
        <w:tab w:val="left" w:pos="851"/>
        <w:tab w:val="left" w:pos="1843"/>
        <w:tab w:val="left" w:pos="3119"/>
        <w:tab w:val="left" w:pos="4253"/>
      </w:tabs>
    </w:pPr>
  </w:style>
  <w:style w:type="paragraph" w:customStyle="1" w:styleId="aDefinition">
    <w:name w:val="(a) Definition"/>
    <w:basedOn w:val="Body"/>
    <w:rsid w:val="002C60A5"/>
    <w:pPr>
      <w:numPr>
        <w:numId w:val="3"/>
      </w:numPr>
      <w:tabs>
        <w:tab w:val="clear" w:pos="851"/>
        <w:tab w:val="clear" w:pos="1843"/>
        <w:tab w:val="clear" w:pos="3119"/>
        <w:tab w:val="clear" w:pos="4253"/>
      </w:tabs>
    </w:pPr>
  </w:style>
  <w:style w:type="paragraph" w:customStyle="1" w:styleId="iDefinition">
    <w:name w:val="(i) Definition"/>
    <w:basedOn w:val="Body"/>
    <w:rsid w:val="002C60A5"/>
    <w:pPr>
      <w:numPr>
        <w:ilvl w:val="1"/>
        <w:numId w:val="3"/>
      </w:numPr>
      <w:tabs>
        <w:tab w:val="clear" w:pos="851"/>
        <w:tab w:val="clear" w:pos="1843"/>
        <w:tab w:val="clear" w:pos="3119"/>
        <w:tab w:val="clear" w:pos="4253"/>
      </w:tabs>
    </w:pPr>
  </w:style>
  <w:style w:type="paragraph" w:customStyle="1" w:styleId="Body1">
    <w:name w:val="Body 1"/>
    <w:basedOn w:val="Body"/>
    <w:rsid w:val="002C60A5"/>
    <w:pPr>
      <w:tabs>
        <w:tab w:val="clear" w:pos="851"/>
        <w:tab w:val="clear" w:pos="1843"/>
        <w:tab w:val="clear" w:pos="3119"/>
        <w:tab w:val="clear" w:pos="4253"/>
      </w:tabs>
      <w:ind w:left="567"/>
    </w:pPr>
  </w:style>
  <w:style w:type="paragraph" w:customStyle="1" w:styleId="Background">
    <w:name w:val="Background"/>
    <w:basedOn w:val="Body1"/>
    <w:rsid w:val="002C60A5"/>
    <w:pPr>
      <w:numPr>
        <w:numId w:val="4"/>
      </w:numPr>
    </w:pPr>
  </w:style>
  <w:style w:type="paragraph" w:customStyle="1" w:styleId="Body2">
    <w:name w:val="Body 2"/>
    <w:basedOn w:val="Body1"/>
    <w:rsid w:val="002C60A5"/>
  </w:style>
  <w:style w:type="paragraph" w:customStyle="1" w:styleId="Body3">
    <w:name w:val="Body 3"/>
    <w:basedOn w:val="Body2"/>
    <w:rsid w:val="002C60A5"/>
    <w:pPr>
      <w:ind w:left="1418"/>
    </w:pPr>
  </w:style>
  <w:style w:type="paragraph" w:customStyle="1" w:styleId="Body4">
    <w:name w:val="Body 4"/>
    <w:basedOn w:val="Body3"/>
    <w:rsid w:val="002C60A5"/>
    <w:pPr>
      <w:ind w:left="1985"/>
    </w:pPr>
  </w:style>
  <w:style w:type="paragraph" w:customStyle="1" w:styleId="Body5">
    <w:name w:val="Body 5"/>
    <w:basedOn w:val="Body3"/>
    <w:rsid w:val="002C60A5"/>
    <w:pPr>
      <w:ind w:left="3402"/>
    </w:pPr>
  </w:style>
  <w:style w:type="paragraph" w:customStyle="1" w:styleId="Bullet1">
    <w:name w:val="Bullet 1"/>
    <w:basedOn w:val="Body1"/>
    <w:rsid w:val="002C60A5"/>
    <w:pPr>
      <w:ind w:left="0"/>
    </w:pPr>
  </w:style>
  <w:style w:type="paragraph" w:customStyle="1" w:styleId="Bullet2">
    <w:name w:val="Bullet 2"/>
    <w:basedOn w:val="Body2"/>
    <w:rsid w:val="002C60A5"/>
    <w:pPr>
      <w:ind w:left="0"/>
    </w:pPr>
  </w:style>
  <w:style w:type="paragraph" w:customStyle="1" w:styleId="Bullet3">
    <w:name w:val="Bullet 3"/>
    <w:basedOn w:val="Body3"/>
    <w:rsid w:val="002C60A5"/>
    <w:pPr>
      <w:ind w:left="0"/>
    </w:pPr>
  </w:style>
  <w:style w:type="character" w:customStyle="1" w:styleId="CrossReference">
    <w:name w:val="Cross Reference"/>
    <w:basedOn w:val="DefaultParagraphFont"/>
    <w:rsid w:val="002C60A5"/>
    <w:rPr>
      <w:b/>
    </w:rPr>
  </w:style>
  <w:style w:type="paragraph" w:styleId="Footer">
    <w:name w:val="footer"/>
    <w:basedOn w:val="Normal"/>
    <w:link w:val="FooterChar"/>
    <w:rsid w:val="002C60A5"/>
    <w:pPr>
      <w:spacing w:after="0" w:line="240" w:lineRule="auto"/>
    </w:pPr>
    <w:rPr>
      <w:sz w:val="16"/>
    </w:rPr>
  </w:style>
  <w:style w:type="character" w:customStyle="1" w:styleId="FooterChar">
    <w:name w:val="Footer Char"/>
    <w:basedOn w:val="DefaultParagraphFont"/>
    <w:link w:val="Footer"/>
    <w:rsid w:val="00F01771"/>
    <w:rPr>
      <w:rFonts w:ascii="Arial" w:eastAsia="Times New Roman" w:hAnsi="Arial" w:cs="Arial"/>
      <w:sz w:val="16"/>
      <w:lang w:eastAsia="en-GB"/>
    </w:rPr>
  </w:style>
  <w:style w:type="character" w:styleId="FootnoteReference">
    <w:name w:val="footnote reference"/>
    <w:basedOn w:val="DefaultParagraphFont"/>
    <w:rsid w:val="002C60A5"/>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rsid w:val="002C60A5"/>
    <w:pPr>
      <w:tabs>
        <w:tab w:val="clear" w:pos="850"/>
        <w:tab w:val="left" w:pos="851"/>
      </w:tabs>
      <w:spacing w:after="0" w:line="240" w:lineRule="auto"/>
      <w:ind w:left="567" w:hanging="567"/>
    </w:pPr>
    <w:rPr>
      <w:sz w:val="16"/>
    </w:rPr>
  </w:style>
  <w:style w:type="character" w:customStyle="1" w:styleId="FootnoteTextChar">
    <w:name w:val="Footnote Text Char"/>
    <w:basedOn w:val="DefaultParagraphFont"/>
    <w:link w:val="FootnoteText"/>
    <w:rsid w:val="00F01771"/>
    <w:rPr>
      <w:rFonts w:ascii="Arial" w:eastAsia="Times New Roman" w:hAnsi="Arial" w:cs="Arial"/>
      <w:sz w:val="16"/>
      <w:lang w:eastAsia="en-GB"/>
    </w:rPr>
  </w:style>
  <w:style w:type="paragraph" w:styleId="Header">
    <w:name w:val="header"/>
    <w:basedOn w:val="Normal"/>
    <w:link w:val="HeaderChar"/>
    <w:rsid w:val="002C60A5"/>
    <w:pPr>
      <w:spacing w:after="0" w:line="240" w:lineRule="auto"/>
    </w:pPr>
    <w:rPr>
      <w:sz w:val="16"/>
    </w:rPr>
  </w:style>
  <w:style w:type="character" w:customStyle="1" w:styleId="HeaderChar">
    <w:name w:val="Header Char"/>
    <w:basedOn w:val="DefaultParagraphFont"/>
    <w:link w:val="Header"/>
    <w:rsid w:val="00F01771"/>
    <w:rPr>
      <w:rFonts w:ascii="Arial" w:eastAsia="Times New Roman" w:hAnsi="Arial" w:cs="Arial"/>
      <w:sz w:val="16"/>
      <w:lang w:eastAsia="en-GB"/>
    </w:rPr>
  </w:style>
  <w:style w:type="paragraph" w:customStyle="1" w:styleId="Level1">
    <w:name w:val="Level 1"/>
    <w:basedOn w:val="Body1"/>
    <w:rsid w:val="002C60A5"/>
    <w:pPr>
      <w:numPr>
        <w:numId w:val="6"/>
      </w:numPr>
    </w:pPr>
  </w:style>
  <w:style w:type="character" w:customStyle="1" w:styleId="Level1asHeadingtext">
    <w:name w:val="Level 1 as Heading (text)"/>
    <w:basedOn w:val="DefaultParagraphFont"/>
    <w:rsid w:val="002C60A5"/>
    <w:rPr>
      <w:b/>
    </w:rPr>
  </w:style>
  <w:style w:type="paragraph" w:customStyle="1" w:styleId="Level2">
    <w:name w:val="Level 2"/>
    <w:basedOn w:val="Body2"/>
    <w:rsid w:val="002C60A5"/>
    <w:pPr>
      <w:numPr>
        <w:ilvl w:val="1"/>
        <w:numId w:val="6"/>
      </w:numPr>
    </w:pPr>
  </w:style>
  <w:style w:type="character" w:customStyle="1" w:styleId="Level2asHeadingtext">
    <w:name w:val="Level 2 as Heading (text)"/>
    <w:basedOn w:val="DefaultParagraphFont"/>
    <w:rsid w:val="002C60A5"/>
    <w:rPr>
      <w:b/>
    </w:rPr>
  </w:style>
  <w:style w:type="paragraph" w:customStyle="1" w:styleId="Level3">
    <w:name w:val="Level 3"/>
    <w:basedOn w:val="Body3"/>
    <w:rsid w:val="002C60A5"/>
    <w:pPr>
      <w:numPr>
        <w:ilvl w:val="2"/>
        <w:numId w:val="6"/>
      </w:numPr>
    </w:pPr>
  </w:style>
  <w:style w:type="character" w:customStyle="1" w:styleId="Level3asHeadingtext">
    <w:name w:val="Level 3 as Heading (text)"/>
    <w:basedOn w:val="DefaultParagraphFont"/>
    <w:rsid w:val="002C60A5"/>
    <w:rPr>
      <w:b/>
    </w:rPr>
  </w:style>
  <w:style w:type="paragraph" w:customStyle="1" w:styleId="Level4">
    <w:name w:val="Level 4"/>
    <w:basedOn w:val="Body4"/>
    <w:rsid w:val="002C60A5"/>
    <w:pPr>
      <w:numPr>
        <w:ilvl w:val="3"/>
        <w:numId w:val="6"/>
      </w:numPr>
    </w:pPr>
  </w:style>
  <w:style w:type="paragraph" w:customStyle="1" w:styleId="Level5">
    <w:name w:val="Level 5"/>
    <w:basedOn w:val="Body5"/>
    <w:rsid w:val="002C60A5"/>
    <w:pPr>
      <w:numPr>
        <w:ilvl w:val="4"/>
        <w:numId w:val="6"/>
      </w:numPr>
    </w:pPr>
  </w:style>
  <w:style w:type="character" w:styleId="PageNumber">
    <w:name w:val="page number"/>
    <w:basedOn w:val="DefaultParagraphFont"/>
    <w:rsid w:val="002C60A5"/>
    <w:rPr>
      <w:sz w:val="16"/>
    </w:rPr>
  </w:style>
  <w:style w:type="paragraph" w:customStyle="1" w:styleId="Parties">
    <w:name w:val="Parties"/>
    <w:basedOn w:val="Body1"/>
    <w:rsid w:val="002C60A5"/>
    <w:pPr>
      <w:numPr>
        <w:numId w:val="7"/>
      </w:numPr>
    </w:pPr>
  </w:style>
  <w:style w:type="paragraph" w:customStyle="1" w:styleId="Rule1">
    <w:name w:val="Rule 1"/>
    <w:basedOn w:val="Body"/>
    <w:semiHidden/>
    <w:rsid w:val="002C60A5"/>
    <w:pPr>
      <w:keepNext/>
      <w:numPr>
        <w:numId w:val="8"/>
      </w:numPr>
      <w:tabs>
        <w:tab w:val="clear" w:pos="851"/>
        <w:tab w:val="clear" w:pos="1843"/>
        <w:tab w:val="clear" w:pos="3119"/>
        <w:tab w:val="clear" w:pos="4253"/>
      </w:tabs>
    </w:pPr>
    <w:rPr>
      <w:b/>
    </w:rPr>
  </w:style>
  <w:style w:type="paragraph" w:customStyle="1" w:styleId="Rule2">
    <w:name w:val="Rule 2"/>
    <w:basedOn w:val="Body2"/>
    <w:semiHidden/>
    <w:rsid w:val="002C60A5"/>
    <w:pPr>
      <w:numPr>
        <w:ilvl w:val="1"/>
        <w:numId w:val="8"/>
      </w:numPr>
    </w:pPr>
  </w:style>
  <w:style w:type="paragraph" w:customStyle="1" w:styleId="Rule3">
    <w:name w:val="Rule 3"/>
    <w:basedOn w:val="Body3"/>
    <w:semiHidden/>
    <w:rsid w:val="002C60A5"/>
    <w:pPr>
      <w:numPr>
        <w:ilvl w:val="2"/>
        <w:numId w:val="8"/>
      </w:numPr>
    </w:pPr>
  </w:style>
  <w:style w:type="paragraph" w:customStyle="1" w:styleId="Rule4">
    <w:name w:val="Rule 4"/>
    <w:basedOn w:val="Body4"/>
    <w:semiHidden/>
    <w:rsid w:val="002C60A5"/>
    <w:pPr>
      <w:numPr>
        <w:ilvl w:val="3"/>
        <w:numId w:val="8"/>
      </w:numPr>
    </w:pPr>
  </w:style>
  <w:style w:type="paragraph" w:customStyle="1" w:styleId="Rule5">
    <w:name w:val="Rule 5"/>
    <w:basedOn w:val="Body5"/>
    <w:semiHidden/>
    <w:rsid w:val="002C60A5"/>
    <w:pPr>
      <w:numPr>
        <w:ilvl w:val="4"/>
        <w:numId w:val="8"/>
      </w:numPr>
    </w:pPr>
  </w:style>
  <w:style w:type="paragraph" w:customStyle="1" w:styleId="Schedule">
    <w:name w:val="Schedule"/>
    <w:basedOn w:val="Normal"/>
    <w:rsid w:val="002C60A5"/>
    <w:pPr>
      <w:keepNext/>
      <w:numPr>
        <w:numId w:val="9"/>
      </w:numPr>
      <w:jc w:val="center"/>
    </w:pPr>
    <w:rPr>
      <w:b/>
      <w:caps/>
      <w:sz w:val="24"/>
    </w:rPr>
  </w:style>
  <w:style w:type="paragraph" w:customStyle="1" w:styleId="ScheduleTitle">
    <w:name w:val="Schedule Title"/>
    <w:basedOn w:val="Body"/>
    <w:rsid w:val="002C60A5"/>
    <w:pPr>
      <w:keepNext/>
      <w:tabs>
        <w:tab w:val="clear" w:pos="851"/>
        <w:tab w:val="clear" w:pos="1843"/>
        <w:tab w:val="clear" w:pos="3119"/>
        <w:tab w:val="clear" w:pos="4253"/>
      </w:tabs>
      <w:spacing w:after="480"/>
      <w:jc w:val="center"/>
    </w:pPr>
    <w:rPr>
      <w:b/>
    </w:rPr>
  </w:style>
  <w:style w:type="paragraph" w:customStyle="1" w:styleId="aBankingDefinition">
    <w:name w:val="(a) Banking Definition"/>
    <w:basedOn w:val="Body"/>
    <w:rsid w:val="002C60A5"/>
    <w:pPr>
      <w:numPr>
        <w:numId w:val="2"/>
      </w:numPr>
      <w:tabs>
        <w:tab w:val="clear" w:pos="851"/>
        <w:tab w:val="clear" w:pos="3119"/>
        <w:tab w:val="clear" w:pos="4253"/>
      </w:tabs>
    </w:pPr>
  </w:style>
  <w:style w:type="paragraph" w:customStyle="1" w:styleId="Sideheading">
    <w:name w:val="Sideheading"/>
    <w:basedOn w:val="Body"/>
    <w:rsid w:val="002C60A5"/>
    <w:pPr>
      <w:tabs>
        <w:tab w:val="clear" w:pos="851"/>
        <w:tab w:val="clear" w:pos="1843"/>
        <w:tab w:val="clear" w:pos="3119"/>
        <w:tab w:val="clear" w:pos="4253"/>
      </w:tabs>
    </w:pPr>
    <w:rPr>
      <w:b/>
      <w:caps/>
    </w:rPr>
  </w:style>
  <w:style w:type="paragraph" w:customStyle="1" w:styleId="iBankingDefinition">
    <w:name w:val="(i) Banking Definition"/>
    <w:basedOn w:val="aBankingDefinition"/>
    <w:rsid w:val="002C60A5"/>
    <w:pPr>
      <w:numPr>
        <w:ilvl w:val="1"/>
      </w:numPr>
    </w:pPr>
  </w:style>
  <w:style w:type="paragraph" w:styleId="TOC1">
    <w:name w:val="toc 1"/>
    <w:basedOn w:val="Normal"/>
    <w:next w:val="Normal"/>
    <w:autoRedefine/>
    <w:uiPriority w:val="39"/>
    <w:rsid w:val="002C60A5"/>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rsid w:val="002C60A5"/>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rsid w:val="002C60A5"/>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rsid w:val="002C60A5"/>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rsid w:val="002C60A5"/>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rsid w:val="002C60A5"/>
    <w:pPr>
      <w:tabs>
        <w:tab w:val="clear" w:pos="1701"/>
        <w:tab w:val="clear" w:pos="2551"/>
        <w:tab w:val="clear" w:pos="3402"/>
        <w:tab w:val="clear" w:pos="4252"/>
        <w:tab w:val="clear" w:pos="5102"/>
        <w:tab w:val="right" w:pos="9071"/>
      </w:tabs>
      <w:spacing w:after="60"/>
    </w:pPr>
    <w:rPr>
      <w:b/>
    </w:rPr>
  </w:style>
  <w:style w:type="paragraph" w:customStyle="1" w:styleId="FootnoteTextContinuation">
    <w:name w:val="Footnote Text Continuation"/>
    <w:basedOn w:val="FootnoteText"/>
    <w:rsid w:val="002C60A5"/>
    <w:pPr>
      <w:ind w:firstLine="0"/>
    </w:pPr>
  </w:style>
  <w:style w:type="paragraph" w:customStyle="1" w:styleId="Part">
    <w:name w:val="Part"/>
    <w:basedOn w:val="Body"/>
    <w:next w:val="Level1"/>
    <w:rsid w:val="002C60A5"/>
    <w:pPr>
      <w:tabs>
        <w:tab w:val="clear" w:pos="851"/>
      </w:tabs>
      <w:spacing w:line="312" w:lineRule="auto"/>
    </w:pPr>
    <w:rPr>
      <w:b/>
    </w:rPr>
  </w:style>
  <w:style w:type="character" w:customStyle="1" w:styleId="CommentSubjectChar">
    <w:name w:val="Comment Subject Char"/>
    <w:basedOn w:val="DefaultParagraphFont"/>
    <w:rsid w:val="00F01771"/>
  </w:style>
  <w:style w:type="paragraph" w:styleId="Revision">
    <w:name w:val="Revision"/>
    <w:hidden/>
    <w:uiPriority w:val="99"/>
    <w:semiHidden/>
    <w:rsid w:val="0047345F"/>
    <w:rPr>
      <w:sz w:val="22"/>
      <w:szCs w:val="24"/>
      <w:lang w:eastAsia="ja-JP"/>
    </w:rPr>
  </w:style>
  <w:style w:type="paragraph" w:styleId="BalloonText">
    <w:name w:val="Balloon Text"/>
    <w:basedOn w:val="Normal"/>
    <w:link w:val="BalloonTextChar"/>
    <w:rsid w:val="002C60A5"/>
    <w:rPr>
      <w:rFonts w:ascii="Tahoma" w:hAnsi="Tahoma" w:cs="Tahoma"/>
      <w:sz w:val="16"/>
      <w:szCs w:val="16"/>
    </w:rPr>
  </w:style>
  <w:style w:type="character" w:customStyle="1" w:styleId="BalloonTextChar">
    <w:name w:val="Balloon Text Char"/>
    <w:basedOn w:val="DefaultParagraphFont"/>
    <w:link w:val="BalloonText"/>
    <w:rsid w:val="000D4D17"/>
    <w:rPr>
      <w:rFonts w:ascii="Tahoma" w:eastAsia="Times New Roman" w:hAnsi="Tahoma" w:cs="Tahoma"/>
      <w:sz w:val="16"/>
      <w:szCs w:val="16"/>
      <w:lang w:eastAsia="en-GB"/>
    </w:rPr>
  </w:style>
  <w:style w:type="character" w:customStyle="1" w:styleId="BodyChar">
    <w:name w:val="Body Char"/>
    <w:basedOn w:val="DefaultParagraphFont"/>
    <w:link w:val="Body"/>
    <w:rsid w:val="009A14ED"/>
    <w:rPr>
      <w:rFonts w:ascii="Arial" w:eastAsia="Times New Roman" w:hAnsi="Arial" w:cs="Arial"/>
      <w:lang w:eastAsia="en-GB"/>
    </w:rPr>
  </w:style>
  <w:style w:type="paragraph" w:styleId="Caption">
    <w:name w:val="caption"/>
    <w:basedOn w:val="Normal"/>
    <w:next w:val="Normal"/>
    <w:rsid w:val="002C60A5"/>
    <w:pPr>
      <w:spacing w:before="120" w:after="120"/>
    </w:pPr>
    <w:rPr>
      <w:b/>
      <w:bCs/>
    </w:rPr>
  </w:style>
  <w:style w:type="paragraph" w:styleId="Date">
    <w:name w:val="Date"/>
    <w:basedOn w:val="Normal"/>
    <w:next w:val="Normal"/>
    <w:link w:val="DateChar"/>
    <w:rsid w:val="002C60A5"/>
  </w:style>
  <w:style w:type="character" w:customStyle="1" w:styleId="DateChar">
    <w:name w:val="Date Char"/>
    <w:basedOn w:val="DefaultParagraphFont"/>
    <w:link w:val="Date"/>
    <w:rsid w:val="002C60A5"/>
    <w:rPr>
      <w:rFonts w:ascii="Arial" w:eastAsia="Times New Roman" w:hAnsi="Arial" w:cs="Arial"/>
      <w:lang w:eastAsia="en-GB"/>
    </w:rPr>
  </w:style>
  <w:style w:type="paragraph" w:customStyle="1" w:styleId="Definition">
    <w:name w:val="Definition"/>
    <w:basedOn w:val="Body"/>
    <w:rsid w:val="002C60A5"/>
    <w:pPr>
      <w:keepNext/>
      <w:keepLines/>
      <w:spacing w:line="276" w:lineRule="auto"/>
      <w:jc w:val="left"/>
    </w:pPr>
    <w:rPr>
      <w:rFonts w:eastAsia="SimSun"/>
      <w:b/>
      <w:bCs/>
      <w:szCs w:val="22"/>
      <w:lang w:eastAsia="zh-CN"/>
    </w:rPr>
  </w:style>
  <w:style w:type="character" w:styleId="EndnoteReference">
    <w:name w:val="endnote reference"/>
    <w:basedOn w:val="DefaultParagraphFont"/>
    <w:rsid w:val="002C60A5"/>
    <w:rPr>
      <w:sz w:val="18"/>
      <w:vertAlign w:val="superscript"/>
    </w:rPr>
  </w:style>
  <w:style w:type="paragraph" w:styleId="EndnoteText">
    <w:name w:val="endnote text"/>
    <w:basedOn w:val="Normal"/>
    <w:link w:val="EndnoteTextChar"/>
    <w:rsid w:val="002C60A5"/>
  </w:style>
  <w:style w:type="character" w:customStyle="1" w:styleId="EndnoteTextChar">
    <w:name w:val="Endnote Text Char"/>
    <w:basedOn w:val="DefaultParagraphFont"/>
    <w:link w:val="EndnoteText"/>
    <w:rsid w:val="002C60A5"/>
    <w:rPr>
      <w:rFonts w:ascii="Arial" w:eastAsia="Times New Roman" w:hAnsi="Arial" w:cs="Arial"/>
      <w:lang w:eastAsia="en-GB"/>
    </w:rPr>
  </w:style>
  <w:style w:type="character" w:styleId="FollowedHyperlink">
    <w:name w:val="FollowedHyperlink"/>
    <w:basedOn w:val="DefaultParagraphFont"/>
    <w:rsid w:val="002C60A5"/>
    <w:rPr>
      <w:color w:val="800080" w:themeColor="followedHyperlink"/>
      <w:u w:val="single"/>
    </w:rPr>
  </w:style>
  <w:style w:type="character" w:styleId="Hyperlink">
    <w:name w:val="Hyperlink"/>
    <w:basedOn w:val="DefaultParagraphFont"/>
    <w:uiPriority w:val="99"/>
    <w:rsid w:val="002C60A5"/>
    <w:rPr>
      <w:color w:val="0000FF"/>
      <w:u w:val="single"/>
    </w:rPr>
  </w:style>
  <w:style w:type="paragraph" w:styleId="Index1">
    <w:name w:val="index 1"/>
    <w:basedOn w:val="Normal"/>
    <w:next w:val="Normal"/>
    <w:rsid w:val="002C60A5"/>
    <w:pPr>
      <w:ind w:left="220" w:hanging="220"/>
    </w:pPr>
  </w:style>
  <w:style w:type="paragraph" w:styleId="Index2">
    <w:name w:val="index 2"/>
    <w:basedOn w:val="Normal"/>
    <w:next w:val="Normal"/>
    <w:rsid w:val="002C60A5"/>
    <w:pPr>
      <w:ind w:left="440" w:hanging="220"/>
    </w:pPr>
  </w:style>
  <w:style w:type="paragraph" w:styleId="Index3">
    <w:name w:val="index 3"/>
    <w:basedOn w:val="Normal"/>
    <w:next w:val="Normal"/>
    <w:rsid w:val="002C60A5"/>
    <w:pPr>
      <w:ind w:left="660" w:hanging="220"/>
    </w:pPr>
  </w:style>
  <w:style w:type="paragraph" w:styleId="Index4">
    <w:name w:val="index 4"/>
    <w:basedOn w:val="Normal"/>
    <w:next w:val="Normal"/>
    <w:rsid w:val="002C60A5"/>
    <w:pPr>
      <w:ind w:left="880" w:hanging="220"/>
    </w:pPr>
  </w:style>
  <w:style w:type="paragraph" w:styleId="Index5">
    <w:name w:val="index 5"/>
    <w:basedOn w:val="Normal"/>
    <w:next w:val="Normal"/>
    <w:rsid w:val="002C60A5"/>
    <w:pPr>
      <w:ind w:left="1100" w:hanging="220"/>
    </w:pPr>
  </w:style>
  <w:style w:type="paragraph" w:styleId="Index6">
    <w:name w:val="index 6"/>
    <w:basedOn w:val="Normal"/>
    <w:next w:val="Normal"/>
    <w:rsid w:val="002C60A5"/>
    <w:pPr>
      <w:ind w:left="1320" w:hanging="220"/>
    </w:pPr>
  </w:style>
  <w:style w:type="paragraph" w:styleId="Index7">
    <w:name w:val="index 7"/>
    <w:basedOn w:val="Normal"/>
    <w:next w:val="Normal"/>
    <w:rsid w:val="002C60A5"/>
    <w:pPr>
      <w:ind w:left="1540" w:hanging="220"/>
    </w:pPr>
  </w:style>
  <w:style w:type="paragraph" w:styleId="Index8">
    <w:name w:val="index 8"/>
    <w:basedOn w:val="Normal"/>
    <w:next w:val="Normal"/>
    <w:rsid w:val="002C60A5"/>
    <w:pPr>
      <w:ind w:left="1760" w:hanging="220"/>
    </w:pPr>
  </w:style>
  <w:style w:type="paragraph" w:styleId="Index9">
    <w:name w:val="index 9"/>
    <w:basedOn w:val="Normal"/>
    <w:next w:val="Normal"/>
    <w:rsid w:val="002C60A5"/>
    <w:pPr>
      <w:ind w:left="1980" w:hanging="220"/>
    </w:pPr>
  </w:style>
  <w:style w:type="paragraph" w:styleId="IndexHeading">
    <w:name w:val="index heading"/>
    <w:basedOn w:val="Normal"/>
    <w:next w:val="Index1"/>
    <w:rsid w:val="002C60A5"/>
    <w:rPr>
      <w:b/>
      <w:bCs/>
    </w:rPr>
  </w:style>
  <w:style w:type="paragraph" w:styleId="Signature">
    <w:name w:val="Signature"/>
    <w:basedOn w:val="Normal"/>
    <w:link w:val="SignatureChar"/>
    <w:rsid w:val="002C60A5"/>
  </w:style>
  <w:style w:type="character" w:customStyle="1" w:styleId="SignatureChar">
    <w:name w:val="Signature Char"/>
    <w:basedOn w:val="DefaultParagraphFont"/>
    <w:link w:val="Signature"/>
    <w:rsid w:val="002C60A5"/>
    <w:rPr>
      <w:rFonts w:ascii="Arial" w:eastAsia="Times New Roman" w:hAnsi="Arial" w:cs="Arial"/>
      <w:lang w:eastAsia="en-GB"/>
    </w:rPr>
  </w:style>
  <w:style w:type="paragraph" w:customStyle="1" w:styleId="StyleBody3Bold">
    <w:name w:val="Style Body 3 + Bold"/>
    <w:basedOn w:val="Body3"/>
    <w:rsid w:val="002C60A5"/>
    <w:rPr>
      <w:b/>
      <w:bCs/>
    </w:rPr>
  </w:style>
  <w:style w:type="table" w:styleId="TableGrid">
    <w:name w:val="Table Grid"/>
    <w:basedOn w:val="TableNormal"/>
    <w:rsid w:val="002C60A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Authorities">
    <w:name w:val="table of authorities"/>
    <w:basedOn w:val="Normal"/>
    <w:next w:val="Normal"/>
    <w:rsid w:val="002C60A5"/>
    <w:pPr>
      <w:ind w:left="851" w:hanging="851"/>
    </w:pPr>
  </w:style>
  <w:style w:type="paragraph" w:styleId="TableofFigures">
    <w:name w:val="table of figures"/>
    <w:basedOn w:val="Normal"/>
    <w:next w:val="Normal"/>
    <w:rsid w:val="002C60A5"/>
    <w:pPr>
      <w:ind w:left="851" w:hanging="851"/>
    </w:pPr>
  </w:style>
  <w:style w:type="paragraph" w:styleId="Title">
    <w:name w:val="Title"/>
    <w:basedOn w:val="Normal"/>
    <w:link w:val="TitleChar"/>
    <w:rsid w:val="002C60A5"/>
    <w:pPr>
      <w:spacing w:before="240"/>
      <w:jc w:val="center"/>
    </w:pPr>
    <w:rPr>
      <w:b/>
      <w:bCs/>
      <w:kern w:val="28"/>
      <w:sz w:val="28"/>
      <w:szCs w:val="32"/>
    </w:rPr>
  </w:style>
  <w:style w:type="character" w:customStyle="1" w:styleId="TitleChar">
    <w:name w:val="Title Char"/>
    <w:basedOn w:val="DefaultParagraphFont"/>
    <w:link w:val="Title"/>
    <w:rsid w:val="002C60A5"/>
    <w:rPr>
      <w:rFonts w:ascii="Arial" w:eastAsia="Times New Roman" w:hAnsi="Arial" w:cs="Arial"/>
      <w:b/>
      <w:bCs/>
      <w:kern w:val="28"/>
      <w:sz w:val="28"/>
      <w:szCs w:val="32"/>
      <w:lang w:eastAsia="en-GB"/>
    </w:rPr>
  </w:style>
  <w:style w:type="paragraph" w:styleId="TOC7">
    <w:name w:val="toc 7"/>
    <w:basedOn w:val="Normal"/>
    <w:next w:val="Normal"/>
    <w:autoRedefine/>
    <w:rsid w:val="002C60A5"/>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rsid w:val="002C60A5"/>
  </w:style>
  <w:style w:type="paragraph" w:styleId="TOC9">
    <w:name w:val="toc 9"/>
    <w:basedOn w:val="Normal"/>
    <w:next w:val="Normal"/>
    <w:rsid w:val="002C60A5"/>
  </w:style>
  <w:style w:type="paragraph" w:styleId="Bibliography">
    <w:name w:val="Bibliography"/>
    <w:basedOn w:val="Normal"/>
    <w:next w:val="Normal"/>
    <w:uiPriority w:val="37"/>
    <w:semiHidden/>
    <w:unhideWhenUsed/>
    <w:rsid w:val="007126D6"/>
  </w:style>
  <w:style w:type="paragraph" w:styleId="BlockText">
    <w:name w:val="Block Text"/>
    <w:basedOn w:val="Normal"/>
    <w:semiHidden/>
    <w:unhideWhenUsed/>
    <w:rsid w:val="007126D6"/>
    <w:pPr>
      <w:pBdr>
        <w:top w:val="single" w:sz="2" w:space="10" w:color="4F81BD" w:themeColor="accent1" w:shadow="1"/>
        <w:left w:val="single" w:sz="2" w:space="10" w:color="4F81BD" w:themeColor="accent1" w:shadow="1"/>
        <w:bottom w:val="single" w:sz="2" w:space="10" w:color="4F81BD" w:themeColor="accent1" w:shadow="1"/>
        <w:right w:val="single" w:sz="2" w:space="10" w:color="4F81BD" w:themeColor="accent1" w:shadow="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rsid w:val="007126D6"/>
    <w:pPr>
      <w:spacing w:after="120"/>
    </w:pPr>
  </w:style>
  <w:style w:type="character" w:customStyle="1" w:styleId="BodyTextChar">
    <w:name w:val="Body Text Char"/>
    <w:basedOn w:val="DefaultParagraphFont"/>
    <w:link w:val="BodyText"/>
    <w:semiHidden/>
    <w:rsid w:val="007126D6"/>
    <w:rPr>
      <w:rFonts w:ascii="Arial" w:eastAsia="Times New Roman" w:hAnsi="Arial" w:cs="Arial"/>
      <w:lang w:eastAsia="en-GB"/>
    </w:rPr>
  </w:style>
  <w:style w:type="paragraph" w:styleId="BodyText2">
    <w:name w:val="Body Text 2"/>
    <w:basedOn w:val="Normal"/>
    <w:link w:val="BodyText2Char"/>
    <w:semiHidden/>
    <w:unhideWhenUsed/>
    <w:rsid w:val="007126D6"/>
    <w:pPr>
      <w:spacing w:after="120" w:line="480" w:lineRule="auto"/>
    </w:pPr>
  </w:style>
  <w:style w:type="character" w:customStyle="1" w:styleId="BodyText2Char">
    <w:name w:val="Body Text 2 Char"/>
    <w:basedOn w:val="DefaultParagraphFont"/>
    <w:link w:val="BodyText2"/>
    <w:semiHidden/>
    <w:rsid w:val="007126D6"/>
    <w:rPr>
      <w:rFonts w:ascii="Arial" w:eastAsia="Times New Roman" w:hAnsi="Arial" w:cs="Arial"/>
      <w:lang w:eastAsia="en-GB"/>
    </w:rPr>
  </w:style>
  <w:style w:type="paragraph" w:styleId="BodyText3">
    <w:name w:val="Body Text 3"/>
    <w:basedOn w:val="Normal"/>
    <w:link w:val="BodyText3Char"/>
    <w:semiHidden/>
    <w:unhideWhenUsed/>
    <w:rsid w:val="007126D6"/>
    <w:pPr>
      <w:spacing w:after="120"/>
    </w:pPr>
    <w:rPr>
      <w:sz w:val="16"/>
      <w:szCs w:val="16"/>
    </w:rPr>
  </w:style>
  <w:style w:type="character" w:customStyle="1" w:styleId="BodyText3Char">
    <w:name w:val="Body Text 3 Char"/>
    <w:basedOn w:val="DefaultParagraphFont"/>
    <w:link w:val="BodyText3"/>
    <w:semiHidden/>
    <w:rsid w:val="007126D6"/>
    <w:rPr>
      <w:rFonts w:ascii="Arial" w:eastAsia="Times New Roman" w:hAnsi="Arial" w:cs="Arial"/>
      <w:sz w:val="16"/>
      <w:szCs w:val="16"/>
      <w:lang w:eastAsia="en-GB"/>
    </w:rPr>
  </w:style>
  <w:style w:type="paragraph" w:styleId="BodyTextFirstIndent">
    <w:name w:val="Body Text First Indent"/>
    <w:basedOn w:val="BodyText"/>
    <w:link w:val="BodyTextFirstIndentChar"/>
    <w:rsid w:val="007126D6"/>
    <w:pPr>
      <w:spacing w:after="240"/>
      <w:ind w:firstLine="360"/>
    </w:pPr>
  </w:style>
  <w:style w:type="character" w:customStyle="1" w:styleId="BodyTextFirstIndentChar">
    <w:name w:val="Body Text First Indent Char"/>
    <w:basedOn w:val="BodyTextChar"/>
    <w:link w:val="BodyTextFirstIndent"/>
    <w:rsid w:val="007126D6"/>
    <w:rPr>
      <w:rFonts w:ascii="Arial" w:eastAsia="Times New Roman" w:hAnsi="Arial" w:cs="Arial"/>
      <w:lang w:eastAsia="en-GB"/>
    </w:rPr>
  </w:style>
  <w:style w:type="paragraph" w:styleId="BodyTextIndent">
    <w:name w:val="Body Text Indent"/>
    <w:basedOn w:val="Normal"/>
    <w:link w:val="BodyTextIndentChar"/>
    <w:semiHidden/>
    <w:unhideWhenUsed/>
    <w:rsid w:val="007126D6"/>
    <w:pPr>
      <w:spacing w:after="120"/>
      <w:ind w:left="283"/>
    </w:pPr>
  </w:style>
  <w:style w:type="character" w:customStyle="1" w:styleId="BodyTextIndentChar">
    <w:name w:val="Body Text Indent Char"/>
    <w:basedOn w:val="DefaultParagraphFont"/>
    <w:link w:val="BodyTextIndent"/>
    <w:semiHidden/>
    <w:rsid w:val="007126D6"/>
    <w:rPr>
      <w:rFonts w:ascii="Arial" w:eastAsia="Times New Roman" w:hAnsi="Arial" w:cs="Arial"/>
      <w:lang w:eastAsia="en-GB"/>
    </w:rPr>
  </w:style>
  <w:style w:type="paragraph" w:styleId="BodyTextFirstIndent2">
    <w:name w:val="Body Text First Indent 2"/>
    <w:basedOn w:val="BodyTextIndent"/>
    <w:link w:val="BodyTextFirstIndent2Char"/>
    <w:semiHidden/>
    <w:unhideWhenUsed/>
    <w:rsid w:val="007126D6"/>
    <w:pPr>
      <w:spacing w:after="240"/>
      <w:ind w:left="360" w:firstLine="360"/>
    </w:pPr>
  </w:style>
  <w:style w:type="character" w:customStyle="1" w:styleId="BodyTextFirstIndent2Char">
    <w:name w:val="Body Text First Indent 2 Char"/>
    <w:basedOn w:val="BodyTextIndentChar"/>
    <w:link w:val="BodyTextFirstIndent2"/>
    <w:semiHidden/>
    <w:rsid w:val="007126D6"/>
    <w:rPr>
      <w:rFonts w:ascii="Arial" w:eastAsia="Times New Roman" w:hAnsi="Arial" w:cs="Arial"/>
      <w:lang w:eastAsia="en-GB"/>
    </w:rPr>
  </w:style>
  <w:style w:type="paragraph" w:styleId="BodyTextIndent2">
    <w:name w:val="Body Text Indent 2"/>
    <w:basedOn w:val="Normal"/>
    <w:link w:val="BodyTextIndent2Char"/>
    <w:semiHidden/>
    <w:unhideWhenUsed/>
    <w:rsid w:val="007126D6"/>
    <w:pPr>
      <w:spacing w:after="120" w:line="480" w:lineRule="auto"/>
      <w:ind w:left="283"/>
    </w:pPr>
  </w:style>
  <w:style w:type="character" w:customStyle="1" w:styleId="BodyTextIndent2Char">
    <w:name w:val="Body Text Indent 2 Char"/>
    <w:basedOn w:val="DefaultParagraphFont"/>
    <w:link w:val="BodyTextIndent2"/>
    <w:semiHidden/>
    <w:rsid w:val="007126D6"/>
    <w:rPr>
      <w:rFonts w:ascii="Arial" w:eastAsia="Times New Roman" w:hAnsi="Arial" w:cs="Arial"/>
      <w:lang w:eastAsia="en-GB"/>
    </w:rPr>
  </w:style>
  <w:style w:type="paragraph" w:styleId="BodyTextIndent3">
    <w:name w:val="Body Text Indent 3"/>
    <w:basedOn w:val="Normal"/>
    <w:link w:val="BodyTextIndent3Char"/>
    <w:semiHidden/>
    <w:unhideWhenUsed/>
    <w:rsid w:val="007126D6"/>
    <w:pPr>
      <w:spacing w:after="120"/>
      <w:ind w:left="283"/>
    </w:pPr>
    <w:rPr>
      <w:sz w:val="16"/>
      <w:szCs w:val="16"/>
    </w:rPr>
  </w:style>
  <w:style w:type="character" w:customStyle="1" w:styleId="BodyTextIndent3Char">
    <w:name w:val="Body Text Indent 3 Char"/>
    <w:basedOn w:val="DefaultParagraphFont"/>
    <w:link w:val="BodyTextIndent3"/>
    <w:semiHidden/>
    <w:rsid w:val="007126D6"/>
    <w:rPr>
      <w:rFonts w:ascii="Arial" w:eastAsia="Times New Roman" w:hAnsi="Arial" w:cs="Arial"/>
      <w:sz w:val="16"/>
      <w:szCs w:val="16"/>
      <w:lang w:eastAsia="en-GB"/>
    </w:rPr>
  </w:style>
  <w:style w:type="character" w:styleId="BookTitle">
    <w:name w:val="Book Title"/>
    <w:basedOn w:val="DefaultParagraphFont"/>
    <w:uiPriority w:val="33"/>
    <w:rsid w:val="007126D6"/>
    <w:rPr>
      <w:b/>
      <w:bCs/>
      <w:i/>
      <w:iCs/>
      <w:spacing w:val="5"/>
    </w:rPr>
  </w:style>
  <w:style w:type="paragraph" w:styleId="Closing">
    <w:name w:val="Closing"/>
    <w:basedOn w:val="Normal"/>
    <w:link w:val="ClosingChar"/>
    <w:semiHidden/>
    <w:unhideWhenUsed/>
    <w:rsid w:val="007126D6"/>
    <w:pPr>
      <w:spacing w:after="0"/>
      <w:ind w:left="4252"/>
    </w:pPr>
  </w:style>
  <w:style w:type="character" w:customStyle="1" w:styleId="ClosingChar">
    <w:name w:val="Closing Char"/>
    <w:basedOn w:val="DefaultParagraphFont"/>
    <w:link w:val="Closing"/>
    <w:semiHidden/>
    <w:rsid w:val="007126D6"/>
    <w:rPr>
      <w:rFonts w:ascii="Arial" w:eastAsia="Times New Roman" w:hAnsi="Arial" w:cs="Arial"/>
      <w:lang w:eastAsia="en-GB"/>
    </w:rPr>
  </w:style>
  <w:style w:type="character" w:styleId="CommentReference">
    <w:name w:val="annotation reference"/>
    <w:basedOn w:val="DefaultParagraphFont"/>
    <w:semiHidden/>
    <w:unhideWhenUsed/>
    <w:rsid w:val="007126D6"/>
    <w:rPr>
      <w:sz w:val="16"/>
      <w:szCs w:val="16"/>
    </w:rPr>
  </w:style>
  <w:style w:type="paragraph" w:styleId="CommentText">
    <w:name w:val="annotation text"/>
    <w:basedOn w:val="Normal"/>
    <w:link w:val="CommentTextChar"/>
    <w:semiHidden/>
    <w:unhideWhenUsed/>
    <w:rsid w:val="007126D6"/>
  </w:style>
  <w:style w:type="character" w:customStyle="1" w:styleId="CommentTextChar">
    <w:name w:val="Comment Text Char"/>
    <w:basedOn w:val="DefaultParagraphFont"/>
    <w:link w:val="CommentText"/>
    <w:semiHidden/>
    <w:rsid w:val="007126D6"/>
    <w:rPr>
      <w:rFonts w:ascii="Arial" w:eastAsia="Times New Roman" w:hAnsi="Arial" w:cs="Arial"/>
      <w:lang w:eastAsia="en-GB"/>
    </w:rPr>
  </w:style>
  <w:style w:type="paragraph" w:styleId="CommentSubject">
    <w:name w:val="annotation subject"/>
    <w:basedOn w:val="CommentText"/>
    <w:next w:val="CommentText"/>
    <w:link w:val="CommentSubjectChar1"/>
    <w:semiHidden/>
    <w:unhideWhenUsed/>
    <w:rsid w:val="007126D6"/>
    <w:rPr>
      <w:b/>
      <w:bCs/>
    </w:rPr>
  </w:style>
  <w:style w:type="character" w:customStyle="1" w:styleId="CommentSubjectChar1">
    <w:name w:val="Comment Subject Char1"/>
    <w:basedOn w:val="CommentTextChar"/>
    <w:link w:val="CommentSubject"/>
    <w:semiHidden/>
    <w:rsid w:val="007126D6"/>
    <w:rPr>
      <w:rFonts w:ascii="Arial" w:eastAsia="Times New Roman" w:hAnsi="Arial" w:cs="Arial"/>
      <w:b/>
      <w:bCs/>
      <w:lang w:eastAsia="en-GB"/>
    </w:rPr>
  </w:style>
  <w:style w:type="paragraph" w:styleId="DocumentMap">
    <w:name w:val="Document Map"/>
    <w:basedOn w:val="Normal"/>
    <w:link w:val="DocumentMapChar"/>
    <w:semiHidden/>
    <w:unhideWhenUsed/>
    <w:rsid w:val="007126D6"/>
    <w:pPr>
      <w:spacing w:after="0"/>
    </w:pPr>
    <w:rPr>
      <w:rFonts w:ascii="Segoe UI" w:hAnsi="Segoe UI" w:cs="Segoe UI"/>
      <w:sz w:val="16"/>
      <w:szCs w:val="16"/>
    </w:rPr>
  </w:style>
  <w:style w:type="character" w:customStyle="1" w:styleId="DocumentMapChar">
    <w:name w:val="Document Map Char"/>
    <w:basedOn w:val="DefaultParagraphFont"/>
    <w:link w:val="DocumentMap"/>
    <w:semiHidden/>
    <w:rsid w:val="007126D6"/>
    <w:rPr>
      <w:rFonts w:ascii="Segoe UI" w:eastAsia="Times New Roman" w:hAnsi="Segoe UI" w:cs="Segoe UI"/>
      <w:sz w:val="16"/>
      <w:szCs w:val="16"/>
      <w:lang w:eastAsia="en-GB"/>
    </w:rPr>
  </w:style>
  <w:style w:type="paragraph" w:styleId="EmailSignature">
    <w:name w:val="E-mail Signature"/>
    <w:basedOn w:val="Normal"/>
    <w:link w:val="EmailSignatureChar"/>
    <w:semiHidden/>
    <w:unhideWhenUsed/>
    <w:rsid w:val="007126D6"/>
    <w:pPr>
      <w:spacing w:after="0"/>
    </w:pPr>
  </w:style>
  <w:style w:type="character" w:customStyle="1" w:styleId="EmailSignatureChar">
    <w:name w:val="Email Signature Char"/>
    <w:basedOn w:val="DefaultParagraphFont"/>
    <w:link w:val="EmailSignature"/>
    <w:semiHidden/>
    <w:rsid w:val="007126D6"/>
    <w:rPr>
      <w:rFonts w:ascii="Arial" w:eastAsia="Times New Roman" w:hAnsi="Arial" w:cs="Arial"/>
      <w:lang w:eastAsia="en-GB"/>
    </w:rPr>
  </w:style>
  <w:style w:type="character" w:styleId="Emphasis">
    <w:name w:val="Emphasis"/>
    <w:basedOn w:val="DefaultParagraphFont"/>
    <w:rsid w:val="007126D6"/>
    <w:rPr>
      <w:i/>
      <w:iCs/>
    </w:rPr>
  </w:style>
  <w:style w:type="paragraph" w:styleId="EnvelopeAddress">
    <w:name w:val="envelope address"/>
    <w:basedOn w:val="Normal"/>
    <w:semiHidden/>
    <w:unhideWhenUsed/>
    <w:rsid w:val="007126D6"/>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rsid w:val="007126D6"/>
    <w:pPr>
      <w:spacing w:after="0"/>
    </w:pPr>
    <w:rPr>
      <w:rFonts w:asciiTheme="majorHAnsi" w:eastAsiaTheme="majorEastAsia" w:hAnsiTheme="majorHAnsi" w:cstheme="majorBidi"/>
    </w:rPr>
  </w:style>
  <w:style w:type="character" w:styleId="HTMLAcronym">
    <w:name w:val="HTML Acronym"/>
    <w:basedOn w:val="DefaultParagraphFont"/>
    <w:semiHidden/>
    <w:unhideWhenUsed/>
    <w:rsid w:val="007126D6"/>
  </w:style>
  <w:style w:type="paragraph" w:styleId="HTMLAddress">
    <w:name w:val="HTML Address"/>
    <w:basedOn w:val="Normal"/>
    <w:link w:val="HTMLAddressChar"/>
    <w:semiHidden/>
    <w:unhideWhenUsed/>
    <w:rsid w:val="007126D6"/>
    <w:pPr>
      <w:spacing w:after="0"/>
    </w:pPr>
    <w:rPr>
      <w:i/>
      <w:iCs/>
    </w:rPr>
  </w:style>
  <w:style w:type="character" w:customStyle="1" w:styleId="HTMLAddressChar">
    <w:name w:val="HTML Address Char"/>
    <w:basedOn w:val="DefaultParagraphFont"/>
    <w:link w:val="HTMLAddress"/>
    <w:semiHidden/>
    <w:rsid w:val="007126D6"/>
    <w:rPr>
      <w:rFonts w:ascii="Arial" w:eastAsia="Times New Roman" w:hAnsi="Arial" w:cs="Arial"/>
      <w:i/>
      <w:iCs/>
      <w:lang w:eastAsia="en-GB"/>
    </w:rPr>
  </w:style>
  <w:style w:type="character" w:styleId="HTMLCite">
    <w:name w:val="HTML Cite"/>
    <w:basedOn w:val="DefaultParagraphFont"/>
    <w:semiHidden/>
    <w:unhideWhenUsed/>
    <w:rsid w:val="007126D6"/>
    <w:rPr>
      <w:i/>
      <w:iCs/>
    </w:rPr>
  </w:style>
  <w:style w:type="character" w:styleId="HTMLCode">
    <w:name w:val="HTML Code"/>
    <w:basedOn w:val="DefaultParagraphFont"/>
    <w:semiHidden/>
    <w:unhideWhenUsed/>
    <w:rsid w:val="007126D6"/>
    <w:rPr>
      <w:rFonts w:ascii="Consolas" w:hAnsi="Consolas" w:cs="Consolas"/>
      <w:sz w:val="20"/>
      <w:szCs w:val="20"/>
    </w:rPr>
  </w:style>
  <w:style w:type="character" w:styleId="HTMLDefinition">
    <w:name w:val="HTML Definition"/>
    <w:basedOn w:val="DefaultParagraphFont"/>
    <w:semiHidden/>
    <w:unhideWhenUsed/>
    <w:rsid w:val="007126D6"/>
    <w:rPr>
      <w:i/>
      <w:iCs/>
    </w:rPr>
  </w:style>
  <w:style w:type="character" w:styleId="HTMLKeyboard">
    <w:name w:val="HTML Keyboard"/>
    <w:basedOn w:val="DefaultParagraphFont"/>
    <w:semiHidden/>
    <w:unhideWhenUsed/>
    <w:rsid w:val="007126D6"/>
    <w:rPr>
      <w:rFonts w:ascii="Consolas" w:hAnsi="Consolas" w:cs="Consolas"/>
      <w:sz w:val="20"/>
      <w:szCs w:val="20"/>
    </w:rPr>
  </w:style>
  <w:style w:type="paragraph" w:styleId="HTMLPreformatted">
    <w:name w:val="HTML Preformatted"/>
    <w:basedOn w:val="Normal"/>
    <w:link w:val="HTMLPreformattedChar"/>
    <w:semiHidden/>
    <w:unhideWhenUsed/>
    <w:rsid w:val="007126D6"/>
    <w:pPr>
      <w:spacing w:after="0"/>
    </w:pPr>
    <w:rPr>
      <w:rFonts w:ascii="Consolas" w:hAnsi="Consolas" w:cs="Consolas"/>
    </w:rPr>
  </w:style>
  <w:style w:type="character" w:customStyle="1" w:styleId="HTMLPreformattedChar">
    <w:name w:val="HTML Preformatted Char"/>
    <w:basedOn w:val="DefaultParagraphFont"/>
    <w:link w:val="HTMLPreformatted"/>
    <w:semiHidden/>
    <w:rsid w:val="007126D6"/>
    <w:rPr>
      <w:rFonts w:ascii="Consolas" w:eastAsia="Times New Roman" w:hAnsi="Consolas" w:cs="Consolas"/>
      <w:lang w:eastAsia="en-GB"/>
    </w:rPr>
  </w:style>
  <w:style w:type="character" w:styleId="HTMLSample">
    <w:name w:val="HTML Sample"/>
    <w:basedOn w:val="DefaultParagraphFont"/>
    <w:semiHidden/>
    <w:unhideWhenUsed/>
    <w:rsid w:val="007126D6"/>
    <w:rPr>
      <w:rFonts w:ascii="Consolas" w:hAnsi="Consolas" w:cs="Consolas"/>
      <w:sz w:val="24"/>
      <w:szCs w:val="24"/>
    </w:rPr>
  </w:style>
  <w:style w:type="character" w:styleId="HTMLTypewriter">
    <w:name w:val="HTML Typewriter"/>
    <w:basedOn w:val="DefaultParagraphFont"/>
    <w:semiHidden/>
    <w:unhideWhenUsed/>
    <w:rsid w:val="007126D6"/>
    <w:rPr>
      <w:rFonts w:ascii="Consolas" w:hAnsi="Consolas" w:cs="Consolas"/>
      <w:sz w:val="20"/>
      <w:szCs w:val="20"/>
    </w:rPr>
  </w:style>
  <w:style w:type="character" w:styleId="HTMLVariable">
    <w:name w:val="HTML Variable"/>
    <w:basedOn w:val="DefaultParagraphFont"/>
    <w:semiHidden/>
    <w:unhideWhenUsed/>
    <w:rsid w:val="007126D6"/>
    <w:rPr>
      <w:i/>
      <w:iCs/>
    </w:rPr>
  </w:style>
  <w:style w:type="character" w:styleId="IntenseEmphasis">
    <w:name w:val="Intense Emphasis"/>
    <w:basedOn w:val="DefaultParagraphFont"/>
    <w:uiPriority w:val="21"/>
    <w:rsid w:val="007126D6"/>
    <w:rPr>
      <w:i/>
      <w:iCs/>
      <w:color w:val="4F81BD" w:themeColor="accent1"/>
    </w:rPr>
  </w:style>
  <w:style w:type="paragraph" w:styleId="IntenseQuote">
    <w:name w:val="Intense Quote"/>
    <w:basedOn w:val="Normal"/>
    <w:next w:val="Normal"/>
    <w:link w:val="IntenseQuoteChar"/>
    <w:uiPriority w:val="30"/>
    <w:rsid w:val="007126D6"/>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7126D6"/>
    <w:rPr>
      <w:rFonts w:ascii="Arial" w:eastAsia="Times New Roman" w:hAnsi="Arial" w:cs="Arial"/>
      <w:i/>
      <w:iCs/>
      <w:color w:val="4F81BD" w:themeColor="accent1"/>
      <w:lang w:eastAsia="en-GB"/>
    </w:rPr>
  </w:style>
  <w:style w:type="character" w:styleId="IntenseReference">
    <w:name w:val="Intense Reference"/>
    <w:basedOn w:val="DefaultParagraphFont"/>
    <w:uiPriority w:val="32"/>
    <w:rsid w:val="007126D6"/>
    <w:rPr>
      <w:b/>
      <w:bCs/>
      <w:smallCaps/>
      <w:color w:val="4F81BD" w:themeColor="accent1"/>
      <w:spacing w:val="5"/>
    </w:rPr>
  </w:style>
  <w:style w:type="character" w:styleId="LineNumber">
    <w:name w:val="line number"/>
    <w:basedOn w:val="DefaultParagraphFont"/>
    <w:semiHidden/>
    <w:unhideWhenUsed/>
    <w:rsid w:val="007126D6"/>
  </w:style>
  <w:style w:type="paragraph" w:styleId="List">
    <w:name w:val="List"/>
    <w:basedOn w:val="Normal"/>
    <w:semiHidden/>
    <w:unhideWhenUsed/>
    <w:rsid w:val="007126D6"/>
    <w:pPr>
      <w:ind w:left="283" w:hanging="283"/>
      <w:contextualSpacing/>
    </w:pPr>
  </w:style>
  <w:style w:type="paragraph" w:styleId="List2">
    <w:name w:val="List 2"/>
    <w:basedOn w:val="Normal"/>
    <w:semiHidden/>
    <w:unhideWhenUsed/>
    <w:rsid w:val="007126D6"/>
    <w:pPr>
      <w:ind w:left="566" w:hanging="283"/>
      <w:contextualSpacing/>
    </w:pPr>
  </w:style>
  <w:style w:type="paragraph" w:styleId="List3">
    <w:name w:val="List 3"/>
    <w:basedOn w:val="Normal"/>
    <w:semiHidden/>
    <w:unhideWhenUsed/>
    <w:rsid w:val="007126D6"/>
    <w:pPr>
      <w:ind w:left="849" w:hanging="283"/>
      <w:contextualSpacing/>
    </w:pPr>
  </w:style>
  <w:style w:type="paragraph" w:styleId="List4">
    <w:name w:val="List 4"/>
    <w:basedOn w:val="Normal"/>
    <w:rsid w:val="007126D6"/>
    <w:pPr>
      <w:ind w:left="1132" w:hanging="283"/>
      <w:contextualSpacing/>
    </w:pPr>
  </w:style>
  <w:style w:type="paragraph" w:styleId="List5">
    <w:name w:val="List 5"/>
    <w:basedOn w:val="Normal"/>
    <w:rsid w:val="007126D6"/>
    <w:pPr>
      <w:ind w:left="1415" w:hanging="283"/>
      <w:contextualSpacing/>
    </w:pPr>
  </w:style>
  <w:style w:type="paragraph" w:styleId="ListBullet">
    <w:name w:val="List Bullet"/>
    <w:basedOn w:val="Normal"/>
    <w:semiHidden/>
    <w:unhideWhenUsed/>
    <w:rsid w:val="007126D6"/>
    <w:pPr>
      <w:numPr>
        <w:numId w:val="10"/>
      </w:numPr>
      <w:contextualSpacing/>
    </w:pPr>
  </w:style>
  <w:style w:type="paragraph" w:styleId="ListBullet2">
    <w:name w:val="List Bullet 2"/>
    <w:basedOn w:val="Normal"/>
    <w:semiHidden/>
    <w:unhideWhenUsed/>
    <w:rsid w:val="007126D6"/>
    <w:pPr>
      <w:numPr>
        <w:numId w:val="11"/>
      </w:numPr>
      <w:contextualSpacing/>
    </w:pPr>
  </w:style>
  <w:style w:type="paragraph" w:styleId="ListBullet3">
    <w:name w:val="List Bullet 3"/>
    <w:basedOn w:val="Normal"/>
    <w:semiHidden/>
    <w:unhideWhenUsed/>
    <w:rsid w:val="007126D6"/>
    <w:pPr>
      <w:numPr>
        <w:numId w:val="12"/>
      </w:numPr>
      <w:contextualSpacing/>
    </w:pPr>
  </w:style>
  <w:style w:type="paragraph" w:styleId="ListBullet4">
    <w:name w:val="List Bullet 4"/>
    <w:basedOn w:val="Normal"/>
    <w:semiHidden/>
    <w:unhideWhenUsed/>
    <w:rsid w:val="007126D6"/>
    <w:pPr>
      <w:numPr>
        <w:numId w:val="1"/>
      </w:numPr>
      <w:contextualSpacing/>
    </w:pPr>
  </w:style>
  <w:style w:type="paragraph" w:styleId="ListBullet5">
    <w:name w:val="List Bullet 5"/>
    <w:basedOn w:val="Normal"/>
    <w:semiHidden/>
    <w:unhideWhenUsed/>
    <w:rsid w:val="007126D6"/>
    <w:pPr>
      <w:numPr>
        <w:numId w:val="13"/>
      </w:numPr>
      <w:contextualSpacing/>
    </w:pPr>
  </w:style>
  <w:style w:type="paragraph" w:styleId="ListContinue">
    <w:name w:val="List Continue"/>
    <w:basedOn w:val="Normal"/>
    <w:semiHidden/>
    <w:unhideWhenUsed/>
    <w:rsid w:val="007126D6"/>
    <w:pPr>
      <w:spacing w:after="120"/>
      <w:ind w:left="283"/>
      <w:contextualSpacing/>
    </w:pPr>
  </w:style>
  <w:style w:type="paragraph" w:styleId="ListContinue2">
    <w:name w:val="List Continue 2"/>
    <w:basedOn w:val="Normal"/>
    <w:semiHidden/>
    <w:unhideWhenUsed/>
    <w:rsid w:val="007126D6"/>
    <w:pPr>
      <w:spacing w:after="120"/>
      <w:ind w:left="566"/>
      <w:contextualSpacing/>
    </w:pPr>
  </w:style>
  <w:style w:type="paragraph" w:styleId="ListContinue3">
    <w:name w:val="List Continue 3"/>
    <w:basedOn w:val="Normal"/>
    <w:semiHidden/>
    <w:unhideWhenUsed/>
    <w:rsid w:val="007126D6"/>
    <w:pPr>
      <w:spacing w:after="120"/>
      <w:ind w:left="849"/>
      <w:contextualSpacing/>
    </w:pPr>
  </w:style>
  <w:style w:type="paragraph" w:styleId="ListContinue4">
    <w:name w:val="List Continue 4"/>
    <w:basedOn w:val="Normal"/>
    <w:semiHidden/>
    <w:unhideWhenUsed/>
    <w:rsid w:val="007126D6"/>
    <w:pPr>
      <w:spacing w:after="120"/>
      <w:ind w:left="1132"/>
      <w:contextualSpacing/>
    </w:pPr>
  </w:style>
  <w:style w:type="paragraph" w:styleId="ListContinue5">
    <w:name w:val="List Continue 5"/>
    <w:basedOn w:val="Normal"/>
    <w:semiHidden/>
    <w:unhideWhenUsed/>
    <w:rsid w:val="007126D6"/>
    <w:pPr>
      <w:spacing w:after="120"/>
      <w:ind w:left="1415"/>
      <w:contextualSpacing/>
    </w:pPr>
  </w:style>
  <w:style w:type="paragraph" w:styleId="ListNumber">
    <w:name w:val="List Number"/>
    <w:basedOn w:val="Normal"/>
    <w:rsid w:val="007126D6"/>
    <w:pPr>
      <w:numPr>
        <w:numId w:val="14"/>
      </w:numPr>
      <w:contextualSpacing/>
    </w:pPr>
  </w:style>
  <w:style w:type="paragraph" w:styleId="ListNumber2">
    <w:name w:val="List Number 2"/>
    <w:basedOn w:val="Normal"/>
    <w:semiHidden/>
    <w:unhideWhenUsed/>
    <w:rsid w:val="007126D6"/>
    <w:pPr>
      <w:contextualSpacing/>
    </w:pPr>
  </w:style>
  <w:style w:type="paragraph" w:styleId="ListNumber3">
    <w:name w:val="List Number 3"/>
    <w:basedOn w:val="Normal"/>
    <w:semiHidden/>
    <w:unhideWhenUsed/>
    <w:rsid w:val="007126D6"/>
    <w:pPr>
      <w:contextualSpacing/>
    </w:pPr>
  </w:style>
  <w:style w:type="paragraph" w:styleId="ListNumber4">
    <w:name w:val="List Number 4"/>
    <w:basedOn w:val="Normal"/>
    <w:semiHidden/>
    <w:unhideWhenUsed/>
    <w:rsid w:val="007126D6"/>
    <w:pPr>
      <w:contextualSpacing/>
    </w:pPr>
  </w:style>
  <w:style w:type="paragraph" w:styleId="ListNumber5">
    <w:name w:val="List Number 5"/>
    <w:basedOn w:val="Normal"/>
    <w:semiHidden/>
    <w:unhideWhenUsed/>
    <w:rsid w:val="007126D6"/>
    <w:pPr>
      <w:contextualSpacing/>
    </w:pPr>
  </w:style>
  <w:style w:type="paragraph" w:styleId="ListParagraph">
    <w:name w:val="List Paragraph"/>
    <w:basedOn w:val="Normal"/>
    <w:uiPriority w:val="34"/>
    <w:rsid w:val="007126D6"/>
    <w:pPr>
      <w:ind w:left="720"/>
      <w:contextualSpacing/>
    </w:pPr>
  </w:style>
  <w:style w:type="paragraph" w:styleId="MacroText">
    <w:name w:val="macro"/>
    <w:link w:val="MacroTextChar"/>
    <w:semiHidden/>
    <w:unhideWhenUsed/>
    <w:rsid w:val="007126D6"/>
    <w:pPr>
      <w:tabs>
        <w:tab w:val="left" w:pos="480"/>
        <w:tab w:val="left" w:pos="960"/>
        <w:tab w:val="left" w:pos="1440"/>
        <w:tab w:val="left" w:pos="1920"/>
        <w:tab w:val="left" w:pos="2400"/>
        <w:tab w:val="left" w:pos="2880"/>
        <w:tab w:val="left" w:pos="3360"/>
        <w:tab w:val="left" w:pos="3840"/>
        <w:tab w:val="left" w:pos="4320"/>
      </w:tabs>
      <w:jc w:val="both"/>
    </w:pPr>
    <w:rPr>
      <w:rFonts w:ascii="Consolas" w:eastAsia="Times New Roman" w:hAnsi="Consolas" w:cs="Consolas"/>
      <w:lang w:eastAsia="en-GB"/>
    </w:rPr>
  </w:style>
  <w:style w:type="character" w:customStyle="1" w:styleId="MacroTextChar">
    <w:name w:val="Macro Text Char"/>
    <w:basedOn w:val="DefaultParagraphFont"/>
    <w:link w:val="MacroText"/>
    <w:semiHidden/>
    <w:rsid w:val="007126D6"/>
    <w:rPr>
      <w:rFonts w:ascii="Consolas" w:eastAsia="Times New Roman" w:hAnsi="Consolas" w:cs="Consolas"/>
      <w:lang w:eastAsia="en-GB"/>
    </w:rPr>
  </w:style>
  <w:style w:type="paragraph" w:styleId="MessageHeader">
    <w:name w:val="Message Header"/>
    <w:basedOn w:val="Normal"/>
    <w:link w:val="MessageHeaderChar"/>
    <w:semiHidden/>
    <w:unhideWhenUsed/>
    <w:rsid w:val="007126D6"/>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sid w:val="007126D6"/>
    <w:rPr>
      <w:rFonts w:asciiTheme="majorHAnsi" w:eastAsiaTheme="majorEastAsia" w:hAnsiTheme="majorHAnsi" w:cstheme="majorBidi"/>
      <w:sz w:val="24"/>
      <w:szCs w:val="24"/>
      <w:shd w:val="pct20" w:color="auto" w:fill="auto"/>
      <w:lang w:eastAsia="en-GB"/>
    </w:rPr>
  </w:style>
  <w:style w:type="paragraph" w:styleId="NoSpacing">
    <w:name w:val="No Spacing"/>
    <w:uiPriority w:val="1"/>
    <w:rsid w:val="007126D6"/>
    <w:pPr>
      <w:jc w:val="both"/>
    </w:pPr>
    <w:rPr>
      <w:rFonts w:ascii="Verdana" w:eastAsia="Times New Roman" w:hAnsi="Verdana"/>
      <w:sz w:val="18"/>
      <w:lang w:eastAsia="en-GB"/>
    </w:rPr>
  </w:style>
  <w:style w:type="paragraph" w:styleId="NormalWeb">
    <w:name w:val="Normal (Web)"/>
    <w:basedOn w:val="Normal"/>
    <w:semiHidden/>
    <w:unhideWhenUsed/>
    <w:rsid w:val="007126D6"/>
    <w:rPr>
      <w:rFonts w:ascii="Times New Roman" w:hAnsi="Times New Roman"/>
      <w:sz w:val="24"/>
      <w:szCs w:val="24"/>
    </w:rPr>
  </w:style>
  <w:style w:type="paragraph" w:styleId="NormalIndent">
    <w:name w:val="Normal Indent"/>
    <w:basedOn w:val="Normal"/>
    <w:semiHidden/>
    <w:unhideWhenUsed/>
    <w:rsid w:val="007126D6"/>
    <w:pPr>
      <w:ind w:left="720"/>
    </w:pPr>
  </w:style>
  <w:style w:type="paragraph" w:styleId="NoteHeading">
    <w:name w:val="Note Heading"/>
    <w:basedOn w:val="Normal"/>
    <w:next w:val="Normal"/>
    <w:link w:val="NoteHeadingChar"/>
    <w:semiHidden/>
    <w:unhideWhenUsed/>
    <w:rsid w:val="007126D6"/>
    <w:pPr>
      <w:spacing w:after="0"/>
    </w:pPr>
  </w:style>
  <w:style w:type="character" w:customStyle="1" w:styleId="NoteHeadingChar">
    <w:name w:val="Note Heading Char"/>
    <w:basedOn w:val="DefaultParagraphFont"/>
    <w:link w:val="NoteHeading"/>
    <w:semiHidden/>
    <w:rsid w:val="007126D6"/>
    <w:rPr>
      <w:rFonts w:ascii="Arial" w:eastAsia="Times New Roman" w:hAnsi="Arial" w:cs="Arial"/>
      <w:lang w:eastAsia="en-GB"/>
    </w:rPr>
  </w:style>
  <w:style w:type="character" w:styleId="PlaceholderText">
    <w:name w:val="Placeholder Text"/>
    <w:basedOn w:val="DefaultParagraphFont"/>
    <w:uiPriority w:val="99"/>
    <w:semiHidden/>
    <w:rsid w:val="007126D6"/>
    <w:rPr>
      <w:color w:val="808080"/>
    </w:rPr>
  </w:style>
  <w:style w:type="paragraph" w:styleId="PlainText">
    <w:name w:val="Plain Text"/>
    <w:basedOn w:val="Normal"/>
    <w:link w:val="PlainTextChar"/>
    <w:semiHidden/>
    <w:unhideWhenUsed/>
    <w:rsid w:val="007126D6"/>
    <w:pPr>
      <w:spacing w:after="0"/>
    </w:pPr>
    <w:rPr>
      <w:rFonts w:ascii="Consolas" w:hAnsi="Consolas" w:cs="Consolas"/>
      <w:sz w:val="21"/>
      <w:szCs w:val="21"/>
    </w:rPr>
  </w:style>
  <w:style w:type="character" w:customStyle="1" w:styleId="PlainTextChar">
    <w:name w:val="Plain Text Char"/>
    <w:basedOn w:val="DefaultParagraphFont"/>
    <w:link w:val="PlainText"/>
    <w:semiHidden/>
    <w:rsid w:val="007126D6"/>
    <w:rPr>
      <w:rFonts w:ascii="Consolas" w:eastAsia="Times New Roman" w:hAnsi="Consolas" w:cs="Consolas"/>
      <w:sz w:val="21"/>
      <w:szCs w:val="21"/>
      <w:lang w:eastAsia="en-GB"/>
    </w:rPr>
  </w:style>
  <w:style w:type="paragraph" w:styleId="Quote">
    <w:name w:val="Quote"/>
    <w:basedOn w:val="Normal"/>
    <w:next w:val="Normal"/>
    <w:link w:val="QuoteChar"/>
    <w:uiPriority w:val="29"/>
    <w:rsid w:val="007126D6"/>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7126D6"/>
    <w:rPr>
      <w:rFonts w:ascii="Arial" w:eastAsia="Times New Roman" w:hAnsi="Arial" w:cs="Arial"/>
      <w:i/>
      <w:iCs/>
      <w:color w:val="404040" w:themeColor="text1" w:themeTint="BF"/>
      <w:lang w:eastAsia="en-GB"/>
    </w:rPr>
  </w:style>
  <w:style w:type="paragraph" w:styleId="Salutation">
    <w:name w:val="Salutation"/>
    <w:basedOn w:val="Normal"/>
    <w:next w:val="Normal"/>
    <w:link w:val="SalutationChar"/>
    <w:rsid w:val="007126D6"/>
  </w:style>
  <w:style w:type="character" w:customStyle="1" w:styleId="SalutationChar">
    <w:name w:val="Salutation Char"/>
    <w:basedOn w:val="DefaultParagraphFont"/>
    <w:link w:val="Salutation"/>
    <w:rsid w:val="007126D6"/>
    <w:rPr>
      <w:rFonts w:ascii="Arial" w:eastAsia="Times New Roman" w:hAnsi="Arial" w:cs="Arial"/>
      <w:lang w:eastAsia="en-GB"/>
    </w:rPr>
  </w:style>
  <w:style w:type="character" w:styleId="Strong">
    <w:name w:val="Strong"/>
    <w:basedOn w:val="DefaultParagraphFont"/>
    <w:rsid w:val="007126D6"/>
    <w:rPr>
      <w:b/>
      <w:bCs/>
    </w:rPr>
  </w:style>
  <w:style w:type="paragraph" w:styleId="Subtitle">
    <w:name w:val="Subtitle"/>
    <w:basedOn w:val="Normal"/>
    <w:next w:val="Normal"/>
    <w:link w:val="SubtitleChar"/>
    <w:rsid w:val="007126D6"/>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7126D6"/>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sid w:val="007126D6"/>
    <w:rPr>
      <w:i/>
      <w:iCs/>
      <w:color w:val="404040" w:themeColor="text1" w:themeTint="BF"/>
    </w:rPr>
  </w:style>
  <w:style w:type="character" w:styleId="SubtleReference">
    <w:name w:val="Subtle Reference"/>
    <w:basedOn w:val="DefaultParagraphFont"/>
    <w:uiPriority w:val="31"/>
    <w:rsid w:val="007126D6"/>
    <w:rPr>
      <w:smallCaps/>
      <w:color w:val="5A5A5A" w:themeColor="text1" w:themeTint="A5"/>
    </w:rPr>
  </w:style>
  <w:style w:type="paragraph" w:styleId="TOAHeading">
    <w:name w:val="toa heading"/>
    <w:basedOn w:val="Normal"/>
    <w:next w:val="Normal"/>
    <w:semiHidden/>
    <w:unhideWhenUsed/>
    <w:rsid w:val="007126D6"/>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rsid w:val="007126D6"/>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Normal">
    <w:name w:val="SH_Normal"/>
    <w:basedOn w:val="Normal"/>
    <w:link w:val="SHNormalChar"/>
    <w:qFormat/>
    <w:rsid w:val="007126D6"/>
  </w:style>
  <w:style w:type="character" w:customStyle="1" w:styleId="SHNormalChar">
    <w:name w:val="SH_Normal Char"/>
    <w:basedOn w:val="DefaultParagraphFont"/>
    <w:link w:val="SHNormal"/>
    <w:rsid w:val="007126D6"/>
    <w:rPr>
      <w:rFonts w:ascii="Arial" w:eastAsia="Times New Roman" w:hAnsi="Arial" w:cs="Arial"/>
      <w:lang w:eastAsia="en-GB"/>
    </w:rPr>
  </w:style>
  <w:style w:type="paragraph" w:customStyle="1" w:styleId="SHParagraph1">
    <w:name w:val="SH_Paragraph 1"/>
    <w:basedOn w:val="SHNormal"/>
    <w:link w:val="SHParagraph1Char"/>
    <w:uiPriority w:val="1"/>
    <w:qFormat/>
    <w:rsid w:val="007126D6"/>
    <w:pPr>
      <w:ind w:left="850"/>
    </w:pPr>
  </w:style>
  <w:style w:type="character" w:customStyle="1" w:styleId="SHParagraph1Char">
    <w:name w:val="SH_Paragraph 1 Char"/>
    <w:basedOn w:val="DefaultParagraphFont"/>
    <w:link w:val="SHParagraph1"/>
    <w:uiPriority w:val="1"/>
    <w:rsid w:val="007126D6"/>
    <w:rPr>
      <w:rFonts w:ascii="Arial" w:eastAsia="Times New Roman" w:hAnsi="Arial" w:cs="Arial"/>
      <w:lang w:eastAsia="en-GB"/>
    </w:rPr>
  </w:style>
  <w:style w:type="paragraph" w:customStyle="1" w:styleId="SHParagraph2">
    <w:name w:val="SH_Paragraph 2"/>
    <w:basedOn w:val="SHParagraph1"/>
    <w:link w:val="SHParagraph2Char"/>
    <w:uiPriority w:val="2"/>
    <w:qFormat/>
    <w:rsid w:val="007126D6"/>
  </w:style>
  <w:style w:type="character" w:customStyle="1" w:styleId="SHParagraph2Char">
    <w:name w:val="SH_Paragraph 2 Char"/>
    <w:basedOn w:val="DefaultParagraphFont"/>
    <w:link w:val="SHParagraph2"/>
    <w:uiPriority w:val="2"/>
    <w:rsid w:val="007126D6"/>
    <w:rPr>
      <w:rFonts w:ascii="Arial" w:eastAsia="Times New Roman" w:hAnsi="Arial" w:cs="Arial"/>
      <w:lang w:eastAsia="en-GB"/>
    </w:rPr>
  </w:style>
  <w:style w:type="paragraph" w:customStyle="1" w:styleId="SHParagraph3">
    <w:name w:val="SH_Paragraph 3"/>
    <w:basedOn w:val="SHParagraph2"/>
    <w:link w:val="SHParagraph3Char"/>
    <w:uiPriority w:val="3"/>
    <w:qFormat/>
    <w:rsid w:val="007126D6"/>
    <w:pPr>
      <w:ind w:left="1701"/>
    </w:pPr>
  </w:style>
  <w:style w:type="character" w:customStyle="1" w:styleId="SHParagraph3Char">
    <w:name w:val="SH_Paragraph 3 Char"/>
    <w:basedOn w:val="DefaultParagraphFont"/>
    <w:link w:val="SHParagraph3"/>
    <w:uiPriority w:val="3"/>
    <w:rsid w:val="007126D6"/>
    <w:rPr>
      <w:rFonts w:ascii="Arial" w:eastAsia="Times New Roman" w:hAnsi="Arial" w:cs="Arial"/>
      <w:lang w:eastAsia="en-GB"/>
    </w:rPr>
  </w:style>
  <w:style w:type="paragraph" w:customStyle="1" w:styleId="SHParagraph4">
    <w:name w:val="SH_Paragraph 4"/>
    <w:basedOn w:val="SHParagraph3"/>
    <w:link w:val="SHParagraph4Char"/>
    <w:uiPriority w:val="4"/>
    <w:qFormat/>
    <w:rsid w:val="007126D6"/>
    <w:pPr>
      <w:ind w:left="2551"/>
    </w:pPr>
  </w:style>
  <w:style w:type="character" w:customStyle="1" w:styleId="SHParagraph4Char">
    <w:name w:val="SH_Paragraph 4 Char"/>
    <w:basedOn w:val="DefaultParagraphFont"/>
    <w:link w:val="SHParagraph4"/>
    <w:uiPriority w:val="4"/>
    <w:rsid w:val="007126D6"/>
    <w:rPr>
      <w:rFonts w:ascii="Arial" w:eastAsia="Times New Roman" w:hAnsi="Arial" w:cs="Arial"/>
      <w:lang w:eastAsia="en-GB"/>
    </w:rPr>
  </w:style>
  <w:style w:type="paragraph" w:customStyle="1" w:styleId="SHParagraph5">
    <w:name w:val="SH_Paragraph 5"/>
    <w:basedOn w:val="SHParagraph4"/>
    <w:link w:val="SHParagraph5Char"/>
    <w:uiPriority w:val="5"/>
    <w:qFormat/>
    <w:rsid w:val="007126D6"/>
    <w:pPr>
      <w:ind w:left="3402"/>
    </w:pPr>
  </w:style>
  <w:style w:type="character" w:customStyle="1" w:styleId="SHParagraph5Char">
    <w:name w:val="SH_Paragraph 5 Char"/>
    <w:basedOn w:val="DefaultParagraphFont"/>
    <w:link w:val="SHParagraph5"/>
    <w:uiPriority w:val="5"/>
    <w:rsid w:val="007126D6"/>
    <w:rPr>
      <w:rFonts w:ascii="Arial" w:eastAsia="Times New Roman" w:hAnsi="Arial" w:cs="Arial"/>
      <w:lang w:eastAsia="en-GB"/>
    </w:rPr>
  </w:style>
  <w:style w:type="paragraph" w:customStyle="1" w:styleId="SHHeading1">
    <w:name w:val="SH Heading 1"/>
    <w:basedOn w:val="SHNormal"/>
    <w:next w:val="SHHeading2"/>
    <w:link w:val="SHHeading1Char"/>
    <w:uiPriority w:val="6"/>
    <w:qFormat/>
    <w:rsid w:val="007126D6"/>
    <w:pPr>
      <w:keepNext/>
      <w:numPr>
        <w:numId w:val="18"/>
      </w:numPr>
    </w:pPr>
    <w:rPr>
      <w:b/>
      <w:caps/>
    </w:rPr>
  </w:style>
  <w:style w:type="character" w:customStyle="1" w:styleId="SHHeading1Char">
    <w:name w:val="SH Heading 1 Char"/>
    <w:basedOn w:val="DefaultParagraphFont"/>
    <w:link w:val="SHHeading1"/>
    <w:uiPriority w:val="6"/>
    <w:rsid w:val="007126D6"/>
    <w:rPr>
      <w:rFonts w:ascii="Arial" w:eastAsia="Times New Roman" w:hAnsi="Arial" w:cs="Arial"/>
      <w:b/>
      <w:caps/>
      <w:lang w:eastAsia="en-GB"/>
    </w:rPr>
  </w:style>
  <w:style w:type="paragraph" w:customStyle="1" w:styleId="SHHeading2">
    <w:name w:val="SH Heading 2"/>
    <w:basedOn w:val="SHNormal"/>
    <w:link w:val="SHHeading2Char"/>
    <w:uiPriority w:val="8"/>
    <w:qFormat/>
    <w:rsid w:val="007126D6"/>
    <w:pPr>
      <w:numPr>
        <w:ilvl w:val="1"/>
        <w:numId w:val="18"/>
      </w:numPr>
    </w:pPr>
  </w:style>
  <w:style w:type="character" w:customStyle="1" w:styleId="SHHeading2Char">
    <w:name w:val="SH Heading 2 Char"/>
    <w:basedOn w:val="DefaultParagraphFont"/>
    <w:link w:val="SHHeading2"/>
    <w:uiPriority w:val="8"/>
    <w:rsid w:val="007126D6"/>
    <w:rPr>
      <w:rFonts w:ascii="Arial" w:eastAsia="Times New Roman" w:hAnsi="Arial" w:cs="Arial"/>
      <w:lang w:eastAsia="en-GB"/>
    </w:rPr>
  </w:style>
  <w:style w:type="paragraph" w:customStyle="1" w:styleId="SHHeading3">
    <w:name w:val="SH Heading 3"/>
    <w:basedOn w:val="SHNormal"/>
    <w:link w:val="SHHeading3Char"/>
    <w:uiPriority w:val="10"/>
    <w:qFormat/>
    <w:rsid w:val="007126D6"/>
    <w:pPr>
      <w:numPr>
        <w:ilvl w:val="2"/>
        <w:numId w:val="18"/>
      </w:numPr>
    </w:pPr>
  </w:style>
  <w:style w:type="character" w:customStyle="1" w:styleId="SHHeading3Char">
    <w:name w:val="SH Heading 3 Char"/>
    <w:basedOn w:val="DefaultParagraphFont"/>
    <w:link w:val="SHHeading3"/>
    <w:uiPriority w:val="10"/>
    <w:rsid w:val="007126D6"/>
    <w:rPr>
      <w:rFonts w:ascii="Arial" w:eastAsia="Times New Roman" w:hAnsi="Arial" w:cs="Arial"/>
      <w:lang w:eastAsia="en-GB"/>
    </w:rPr>
  </w:style>
  <w:style w:type="paragraph" w:customStyle="1" w:styleId="SHHeading4">
    <w:name w:val="SH Heading 4"/>
    <w:basedOn w:val="SHNormal"/>
    <w:link w:val="SHHeading4Char"/>
    <w:uiPriority w:val="11"/>
    <w:qFormat/>
    <w:rsid w:val="007126D6"/>
    <w:pPr>
      <w:numPr>
        <w:ilvl w:val="3"/>
        <w:numId w:val="18"/>
      </w:numPr>
    </w:pPr>
  </w:style>
  <w:style w:type="character" w:customStyle="1" w:styleId="SHHeading4Char">
    <w:name w:val="SH Heading 4 Char"/>
    <w:basedOn w:val="DefaultParagraphFont"/>
    <w:link w:val="SHHeading4"/>
    <w:uiPriority w:val="11"/>
    <w:rsid w:val="007126D6"/>
    <w:rPr>
      <w:rFonts w:ascii="Arial" w:eastAsia="Times New Roman" w:hAnsi="Arial" w:cs="Arial"/>
      <w:lang w:eastAsia="en-GB"/>
    </w:rPr>
  </w:style>
  <w:style w:type="paragraph" w:customStyle="1" w:styleId="SHHeading5">
    <w:name w:val="SH Heading 5"/>
    <w:basedOn w:val="SHNormal"/>
    <w:link w:val="SHHeading5Char"/>
    <w:uiPriority w:val="12"/>
    <w:qFormat/>
    <w:rsid w:val="007126D6"/>
    <w:pPr>
      <w:numPr>
        <w:ilvl w:val="4"/>
        <w:numId w:val="18"/>
      </w:numPr>
    </w:pPr>
  </w:style>
  <w:style w:type="character" w:customStyle="1" w:styleId="SHHeading5Char">
    <w:name w:val="SH Heading 5 Char"/>
    <w:basedOn w:val="DefaultParagraphFont"/>
    <w:link w:val="SHHeading5"/>
    <w:uiPriority w:val="12"/>
    <w:rsid w:val="007126D6"/>
    <w:rPr>
      <w:rFonts w:ascii="Arial" w:eastAsia="Times New Roman" w:hAnsi="Arial" w:cs="Arial"/>
      <w:lang w:eastAsia="en-GB"/>
    </w:rPr>
  </w:style>
  <w:style w:type="paragraph" w:customStyle="1" w:styleId="SHHeading12ndStyle">
    <w:name w:val="SH Heading 1 (2nd Style)"/>
    <w:basedOn w:val="SHHeading1"/>
    <w:link w:val="SHHeading12ndStyleChar"/>
    <w:uiPriority w:val="7"/>
    <w:qFormat/>
    <w:rsid w:val="007126D6"/>
    <w:pPr>
      <w:keepNext w:val="0"/>
    </w:pPr>
    <w:rPr>
      <w:b w:val="0"/>
      <w:caps w:val="0"/>
    </w:rPr>
  </w:style>
  <w:style w:type="character" w:customStyle="1" w:styleId="SHHeading12ndStyleChar">
    <w:name w:val="SH Heading 1 (2nd Style) Char"/>
    <w:basedOn w:val="DefaultParagraphFont"/>
    <w:link w:val="SHHeading12ndStyle"/>
    <w:uiPriority w:val="7"/>
    <w:rsid w:val="007126D6"/>
    <w:rPr>
      <w:rFonts w:ascii="Arial" w:eastAsia="Times New Roman" w:hAnsi="Arial" w:cs="Arial"/>
      <w:lang w:eastAsia="en-GB"/>
    </w:rPr>
  </w:style>
  <w:style w:type="paragraph" w:customStyle="1" w:styleId="SHHeading22ndStyle">
    <w:name w:val="SH Heading 2 (2nd Style)"/>
    <w:basedOn w:val="SHHeading2"/>
    <w:next w:val="SHParagraph2"/>
    <w:link w:val="SHHeading22ndStyleChar"/>
    <w:uiPriority w:val="9"/>
    <w:qFormat/>
    <w:rsid w:val="007126D6"/>
    <w:pPr>
      <w:keepNext/>
    </w:pPr>
    <w:rPr>
      <w:b/>
    </w:rPr>
  </w:style>
  <w:style w:type="character" w:customStyle="1" w:styleId="SHHeading22ndStyleChar">
    <w:name w:val="SH Heading 2 (2nd Style) Char"/>
    <w:basedOn w:val="DefaultParagraphFont"/>
    <w:link w:val="SHHeading22ndStyle"/>
    <w:uiPriority w:val="9"/>
    <w:rsid w:val="007126D6"/>
    <w:rPr>
      <w:rFonts w:ascii="Arial" w:eastAsia="Times New Roman" w:hAnsi="Arial" w:cs="Arial"/>
      <w:b/>
      <w:lang w:eastAsia="en-GB"/>
    </w:rPr>
  </w:style>
  <w:style w:type="paragraph" w:customStyle="1" w:styleId="SHScheduleHeading">
    <w:name w:val="SH Schedule Heading"/>
    <w:basedOn w:val="SHNormal"/>
    <w:next w:val="SHScheduleSubHeading"/>
    <w:link w:val="SHScheduleHeadingChar"/>
    <w:uiPriority w:val="13"/>
    <w:qFormat/>
    <w:rsid w:val="007126D6"/>
    <w:pPr>
      <w:numPr>
        <w:numId w:val="17"/>
      </w:numPr>
      <w:jc w:val="center"/>
    </w:pPr>
    <w:rPr>
      <w:b/>
      <w:caps/>
    </w:rPr>
  </w:style>
  <w:style w:type="character" w:customStyle="1" w:styleId="SHScheduleHeadingChar">
    <w:name w:val="SH Schedule Heading Char"/>
    <w:basedOn w:val="DefaultParagraphFont"/>
    <w:link w:val="SHScheduleHeading"/>
    <w:uiPriority w:val="13"/>
    <w:rsid w:val="007126D6"/>
    <w:rPr>
      <w:rFonts w:ascii="Arial" w:eastAsia="Times New Roman" w:hAnsi="Arial" w:cs="Arial"/>
      <w:b/>
      <w:caps/>
      <w:lang w:eastAsia="en-GB"/>
    </w:rPr>
  </w:style>
  <w:style w:type="paragraph" w:customStyle="1" w:styleId="SHScheduleSubHeading">
    <w:name w:val="SH Schedule Sub Heading"/>
    <w:basedOn w:val="SHNormal"/>
    <w:next w:val="SHScheduleText1"/>
    <w:link w:val="SHScheduleSubHeadingChar"/>
    <w:uiPriority w:val="14"/>
    <w:qFormat/>
    <w:rsid w:val="007126D6"/>
    <w:pPr>
      <w:jc w:val="center"/>
    </w:pPr>
    <w:rPr>
      <w:b/>
    </w:rPr>
  </w:style>
  <w:style w:type="character" w:customStyle="1" w:styleId="SHScheduleSubHeadingChar">
    <w:name w:val="SH Schedule Sub Heading Char"/>
    <w:basedOn w:val="DefaultParagraphFont"/>
    <w:link w:val="SHScheduleSubHeading"/>
    <w:uiPriority w:val="14"/>
    <w:rsid w:val="007126D6"/>
    <w:rPr>
      <w:rFonts w:ascii="Arial" w:eastAsia="Times New Roman" w:hAnsi="Arial" w:cs="Arial"/>
      <w:b/>
      <w:lang w:eastAsia="en-GB"/>
    </w:rPr>
  </w:style>
  <w:style w:type="paragraph" w:customStyle="1" w:styleId="SHScheduleText1">
    <w:name w:val="SH Schedule Text 1"/>
    <w:basedOn w:val="SHNormal"/>
    <w:link w:val="SHScheduleText1Char"/>
    <w:uiPriority w:val="16"/>
    <w:qFormat/>
    <w:rsid w:val="007126D6"/>
    <w:pPr>
      <w:numPr>
        <w:ilvl w:val="2"/>
        <w:numId w:val="17"/>
      </w:numPr>
    </w:pPr>
  </w:style>
  <w:style w:type="character" w:customStyle="1" w:styleId="SHScheduleText1Char">
    <w:name w:val="SH Schedule Text 1 Char"/>
    <w:basedOn w:val="DefaultParagraphFont"/>
    <w:link w:val="SHScheduleText1"/>
    <w:uiPriority w:val="16"/>
    <w:rsid w:val="007126D6"/>
    <w:rPr>
      <w:rFonts w:ascii="Arial" w:eastAsia="Times New Roman" w:hAnsi="Arial" w:cs="Arial"/>
      <w:lang w:eastAsia="en-GB"/>
    </w:rPr>
  </w:style>
  <w:style w:type="paragraph" w:customStyle="1" w:styleId="SHScheduleText2">
    <w:name w:val="SH Schedule Text 2"/>
    <w:basedOn w:val="SHNormal"/>
    <w:link w:val="SHScheduleText2Char"/>
    <w:uiPriority w:val="17"/>
    <w:qFormat/>
    <w:rsid w:val="007126D6"/>
    <w:pPr>
      <w:numPr>
        <w:ilvl w:val="3"/>
        <w:numId w:val="17"/>
      </w:numPr>
    </w:pPr>
  </w:style>
  <w:style w:type="character" w:customStyle="1" w:styleId="SHScheduleText2Char">
    <w:name w:val="SH Schedule Text 2 Char"/>
    <w:basedOn w:val="DefaultParagraphFont"/>
    <w:link w:val="SHScheduleText2"/>
    <w:uiPriority w:val="17"/>
    <w:rsid w:val="007126D6"/>
    <w:rPr>
      <w:rFonts w:ascii="Arial" w:eastAsia="Times New Roman" w:hAnsi="Arial" w:cs="Arial"/>
      <w:lang w:eastAsia="en-GB"/>
    </w:rPr>
  </w:style>
  <w:style w:type="paragraph" w:customStyle="1" w:styleId="SHScheduleText3">
    <w:name w:val="SH Schedule Text 3"/>
    <w:basedOn w:val="SHNormal"/>
    <w:link w:val="SHScheduleText3Char"/>
    <w:uiPriority w:val="18"/>
    <w:qFormat/>
    <w:rsid w:val="007126D6"/>
    <w:pPr>
      <w:numPr>
        <w:ilvl w:val="4"/>
        <w:numId w:val="17"/>
      </w:numPr>
    </w:pPr>
  </w:style>
  <w:style w:type="character" w:customStyle="1" w:styleId="SHScheduleText3Char">
    <w:name w:val="SH Schedule Text 3 Char"/>
    <w:basedOn w:val="DefaultParagraphFont"/>
    <w:link w:val="SHScheduleText3"/>
    <w:uiPriority w:val="18"/>
    <w:rsid w:val="007126D6"/>
    <w:rPr>
      <w:rFonts w:ascii="Arial" w:eastAsia="Times New Roman" w:hAnsi="Arial" w:cs="Arial"/>
      <w:lang w:eastAsia="en-GB"/>
    </w:rPr>
  </w:style>
  <w:style w:type="paragraph" w:customStyle="1" w:styleId="SHScheduleText4">
    <w:name w:val="SH Schedule Text 4"/>
    <w:basedOn w:val="SHNormal"/>
    <w:link w:val="SHScheduleText4Char"/>
    <w:uiPriority w:val="19"/>
    <w:qFormat/>
    <w:rsid w:val="007126D6"/>
    <w:pPr>
      <w:numPr>
        <w:ilvl w:val="5"/>
        <w:numId w:val="17"/>
      </w:numPr>
    </w:pPr>
  </w:style>
  <w:style w:type="character" w:customStyle="1" w:styleId="SHScheduleText4Char">
    <w:name w:val="SH Schedule Text 4 Char"/>
    <w:basedOn w:val="DefaultParagraphFont"/>
    <w:link w:val="SHScheduleText4"/>
    <w:uiPriority w:val="19"/>
    <w:rsid w:val="007126D6"/>
    <w:rPr>
      <w:rFonts w:ascii="Arial" w:eastAsia="Times New Roman" w:hAnsi="Arial" w:cs="Arial"/>
      <w:lang w:eastAsia="en-GB"/>
    </w:rPr>
  </w:style>
  <w:style w:type="paragraph" w:customStyle="1" w:styleId="SHScheduleText5">
    <w:name w:val="SH Schedule Text 5"/>
    <w:basedOn w:val="SHNormal"/>
    <w:next w:val="SHScheduleText4"/>
    <w:link w:val="SHScheduleText5Char"/>
    <w:uiPriority w:val="20"/>
    <w:qFormat/>
    <w:rsid w:val="007126D6"/>
    <w:pPr>
      <w:numPr>
        <w:ilvl w:val="6"/>
        <w:numId w:val="17"/>
      </w:numPr>
    </w:pPr>
  </w:style>
  <w:style w:type="character" w:customStyle="1" w:styleId="SHScheduleText5Char">
    <w:name w:val="SH Schedule Text 5 Char"/>
    <w:basedOn w:val="DefaultParagraphFont"/>
    <w:link w:val="SHScheduleText5"/>
    <w:uiPriority w:val="20"/>
    <w:rsid w:val="007126D6"/>
    <w:rPr>
      <w:rFonts w:ascii="Arial" w:eastAsia="Times New Roman" w:hAnsi="Arial" w:cs="Arial"/>
      <w:lang w:eastAsia="en-GB"/>
    </w:rPr>
  </w:style>
  <w:style w:type="paragraph" w:customStyle="1" w:styleId="SHPart">
    <w:name w:val="SH Part"/>
    <w:basedOn w:val="SHNormal"/>
    <w:next w:val="SHScheduleText1"/>
    <w:link w:val="SHPartChar"/>
    <w:uiPriority w:val="15"/>
    <w:qFormat/>
    <w:rsid w:val="007126D6"/>
    <w:pPr>
      <w:keepNext/>
      <w:numPr>
        <w:ilvl w:val="1"/>
        <w:numId w:val="17"/>
      </w:numPr>
    </w:pPr>
    <w:rPr>
      <w:b/>
    </w:rPr>
  </w:style>
  <w:style w:type="character" w:customStyle="1" w:styleId="SHPartChar">
    <w:name w:val="SH Part Char"/>
    <w:basedOn w:val="DefaultParagraphFont"/>
    <w:link w:val="SHPart"/>
    <w:uiPriority w:val="15"/>
    <w:rsid w:val="007126D6"/>
    <w:rPr>
      <w:rFonts w:ascii="Arial" w:eastAsia="Times New Roman" w:hAnsi="Arial" w:cs="Arial"/>
      <w:b/>
      <w:lang w:eastAsia="en-GB"/>
    </w:rPr>
  </w:style>
  <w:style w:type="paragraph" w:customStyle="1" w:styleId="SHAppendixHeading">
    <w:name w:val="SH Appendix Heading"/>
    <w:basedOn w:val="SHNormal"/>
    <w:next w:val="SHAppendixSubHeading"/>
    <w:link w:val="SHAppendixHeadingChar"/>
    <w:uiPriority w:val="21"/>
    <w:qFormat/>
    <w:rsid w:val="007126D6"/>
    <w:pPr>
      <w:numPr>
        <w:ilvl w:val="7"/>
        <w:numId w:val="17"/>
      </w:numPr>
      <w:jc w:val="center"/>
    </w:pPr>
    <w:rPr>
      <w:b/>
      <w:caps/>
    </w:rPr>
  </w:style>
  <w:style w:type="character" w:customStyle="1" w:styleId="SHAppendixHeadingChar">
    <w:name w:val="SH Appendix Heading Char"/>
    <w:basedOn w:val="DefaultParagraphFont"/>
    <w:link w:val="SHAppendixHeading"/>
    <w:uiPriority w:val="21"/>
    <w:rsid w:val="007126D6"/>
    <w:rPr>
      <w:rFonts w:ascii="Arial" w:eastAsia="Times New Roman" w:hAnsi="Arial" w:cs="Arial"/>
      <w:b/>
      <w:caps/>
      <w:lang w:eastAsia="en-GB"/>
    </w:rPr>
  </w:style>
  <w:style w:type="paragraph" w:customStyle="1" w:styleId="SHAppendixSubHeading">
    <w:name w:val="SH Appendix Sub Heading"/>
    <w:basedOn w:val="SHNormal"/>
    <w:next w:val="SHScheduleText1"/>
    <w:link w:val="SHAppendixSubHeadingChar"/>
    <w:uiPriority w:val="22"/>
    <w:qFormat/>
    <w:rsid w:val="007126D6"/>
    <w:pPr>
      <w:jc w:val="center"/>
    </w:pPr>
    <w:rPr>
      <w:b/>
    </w:rPr>
  </w:style>
  <w:style w:type="character" w:customStyle="1" w:styleId="SHAppendixSubHeadingChar">
    <w:name w:val="SH Appendix Sub Heading Char"/>
    <w:basedOn w:val="DefaultParagraphFont"/>
    <w:link w:val="SHAppendixSubHeading"/>
    <w:uiPriority w:val="22"/>
    <w:rsid w:val="007126D6"/>
    <w:rPr>
      <w:rFonts w:ascii="Arial" w:eastAsia="Times New Roman" w:hAnsi="Arial" w:cs="Arial"/>
      <w:b/>
      <w:lang w:eastAsia="en-GB"/>
    </w:rPr>
  </w:style>
  <w:style w:type="paragraph" w:customStyle="1" w:styleId="SHDefinitiona">
    <w:name w:val="SH_Definition_a"/>
    <w:basedOn w:val="SHNormal"/>
    <w:link w:val="SHDefinitionaChar"/>
    <w:uiPriority w:val="23"/>
    <w:qFormat/>
    <w:rsid w:val="007126D6"/>
    <w:pPr>
      <w:numPr>
        <w:numId w:val="16"/>
      </w:numPr>
    </w:pPr>
  </w:style>
  <w:style w:type="character" w:customStyle="1" w:styleId="SHDefinitionaChar">
    <w:name w:val="SH_Definition_a Char"/>
    <w:basedOn w:val="DefaultParagraphFont"/>
    <w:link w:val="SHDefinitiona"/>
    <w:uiPriority w:val="23"/>
    <w:rsid w:val="007126D6"/>
    <w:rPr>
      <w:rFonts w:ascii="Arial" w:eastAsia="Times New Roman" w:hAnsi="Arial" w:cs="Arial"/>
      <w:lang w:eastAsia="en-GB"/>
    </w:rPr>
  </w:style>
  <w:style w:type="paragraph" w:customStyle="1" w:styleId="SHDefinitioni">
    <w:name w:val="SH_Definition_i"/>
    <w:basedOn w:val="SHNormal"/>
    <w:link w:val="SHDefinitioniChar"/>
    <w:uiPriority w:val="24"/>
    <w:qFormat/>
    <w:rsid w:val="007126D6"/>
    <w:pPr>
      <w:numPr>
        <w:ilvl w:val="1"/>
        <w:numId w:val="16"/>
      </w:numPr>
    </w:pPr>
  </w:style>
  <w:style w:type="character" w:customStyle="1" w:styleId="SHDefinitioniChar">
    <w:name w:val="SH_Definition_i Char"/>
    <w:basedOn w:val="DefaultParagraphFont"/>
    <w:link w:val="SHDefinitioni"/>
    <w:uiPriority w:val="24"/>
    <w:rsid w:val="007126D6"/>
    <w:rPr>
      <w:rFonts w:ascii="Arial" w:eastAsia="Times New Roman" w:hAnsi="Arial" w:cs="Arial"/>
      <w:lang w:eastAsia="en-GB"/>
    </w:rPr>
  </w:style>
  <w:style w:type="paragraph" w:customStyle="1" w:styleId="SHBullet1">
    <w:name w:val="SH Bullet 1"/>
    <w:basedOn w:val="SHNormal"/>
    <w:link w:val="SHBullet1Char"/>
    <w:uiPriority w:val="25"/>
    <w:qFormat/>
    <w:rsid w:val="007126D6"/>
    <w:pPr>
      <w:numPr>
        <w:numId w:val="15"/>
      </w:numPr>
    </w:pPr>
  </w:style>
  <w:style w:type="character" w:customStyle="1" w:styleId="SHBullet1Char">
    <w:name w:val="SH Bullet 1 Char"/>
    <w:basedOn w:val="DefaultParagraphFont"/>
    <w:link w:val="SHBullet1"/>
    <w:uiPriority w:val="25"/>
    <w:rsid w:val="007126D6"/>
    <w:rPr>
      <w:rFonts w:ascii="Arial" w:eastAsia="Times New Roman" w:hAnsi="Arial" w:cs="Arial"/>
      <w:lang w:eastAsia="en-GB"/>
    </w:rPr>
  </w:style>
  <w:style w:type="paragraph" w:customStyle="1" w:styleId="SHBullet2">
    <w:name w:val="SH Bullet 2"/>
    <w:basedOn w:val="SHNormal"/>
    <w:link w:val="SHBullet2Char"/>
    <w:uiPriority w:val="26"/>
    <w:qFormat/>
    <w:rsid w:val="007126D6"/>
    <w:pPr>
      <w:numPr>
        <w:ilvl w:val="1"/>
        <w:numId w:val="15"/>
      </w:numPr>
    </w:pPr>
  </w:style>
  <w:style w:type="character" w:customStyle="1" w:styleId="SHBullet2Char">
    <w:name w:val="SH Bullet 2 Char"/>
    <w:basedOn w:val="DefaultParagraphFont"/>
    <w:link w:val="SHBullet2"/>
    <w:uiPriority w:val="26"/>
    <w:rsid w:val="007126D6"/>
    <w:rPr>
      <w:rFonts w:ascii="Arial" w:eastAsia="Times New Roman" w:hAnsi="Arial" w:cs="Arial"/>
      <w:lang w:eastAsia="en-GB"/>
    </w:rPr>
  </w:style>
  <w:style w:type="paragraph" w:customStyle="1" w:styleId="SHBullet3">
    <w:name w:val="SH Bullet 3"/>
    <w:basedOn w:val="SHNormal"/>
    <w:link w:val="SHBullet3Char"/>
    <w:uiPriority w:val="27"/>
    <w:qFormat/>
    <w:rsid w:val="007126D6"/>
    <w:pPr>
      <w:numPr>
        <w:ilvl w:val="2"/>
        <w:numId w:val="15"/>
      </w:numPr>
    </w:pPr>
  </w:style>
  <w:style w:type="character" w:customStyle="1" w:styleId="SHBullet3Char">
    <w:name w:val="SH Bullet 3 Char"/>
    <w:basedOn w:val="DefaultParagraphFont"/>
    <w:link w:val="SHBullet3"/>
    <w:uiPriority w:val="27"/>
    <w:rsid w:val="007126D6"/>
    <w:rPr>
      <w:rFonts w:ascii="Arial" w:eastAsia="Times New Roman" w:hAnsi="Arial" w:cs="Arial"/>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9891832">
      <w:bodyDiv w:val="1"/>
      <w:marLeft w:val="0"/>
      <w:marRight w:val="0"/>
      <w:marTop w:val="0"/>
      <w:marBottom w:val="0"/>
      <w:divBdr>
        <w:top w:val="none" w:sz="0" w:space="0" w:color="auto"/>
        <w:left w:val="none" w:sz="0" w:space="0" w:color="auto"/>
        <w:bottom w:val="none" w:sz="0" w:space="0" w:color="auto"/>
        <w:right w:val="none" w:sz="0" w:space="0" w:color="auto"/>
      </w:divBdr>
    </w:div>
    <w:div w:id="1799490041">
      <w:bodyDiv w:val="1"/>
      <w:marLeft w:val="0"/>
      <w:marRight w:val="0"/>
      <w:marTop w:val="0"/>
      <w:marBottom w:val="0"/>
      <w:divBdr>
        <w:top w:val="none" w:sz="0" w:space="0" w:color="auto"/>
        <w:left w:val="none" w:sz="0" w:space="0" w:color="auto"/>
        <w:bottom w:val="none" w:sz="0" w:space="0" w:color="auto"/>
        <w:right w:val="none" w:sz="0" w:space="0" w:color="auto"/>
      </w:divBdr>
    </w:div>
    <w:div w:id="1811439401">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footer" Target="foot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2.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837ee81b-4089-4778-b69b-71c0eb1b7465" ContentTypeId="0x01010061CCE89BF269CC4A9D50ADCE48FB8B6D01" PreviousValue="false"/>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shDocumentOwner xmlns="00a5584b-47ac-4283-baa1-0b8b09c17407">
      <UserInfo>
        <DisplayName>Callaghan, Michael</DisplayName>
        <AccountId>13</AccountId>
        <AccountType/>
      </UserInfo>
    </shDocumentOwner>
    <shDocumentDesc xmlns="00a5584b-47ac-4283-baa1-0b8b09c17407" xsi:nil="true"/>
    <shLegacyDocAuthor xmlns="00a5584b-47ac-4283-baa1-0b8b09c17407" xsi:nil="true"/>
    <shLegacyDocID xmlns="00a5584b-47ac-4283-baa1-0b8b09c17407" xsi:nil="true"/>
    <mvReceivedTime xmlns="00a5584b-47ac-4283-baa1-0b8b09c17407" xsi:nil="true"/>
    <shClientID xmlns="00a5584b-47ac-4283-baa1-0b8b09c17407" xsi:nil="true"/>
    <shClientName xmlns="00a5584b-47ac-4283-baa1-0b8b09c17407" xsi:nil="true"/>
    <shMatterID xmlns="00a5584b-47ac-4283-baa1-0b8b09c17407" xsi:nil="true"/>
    <shMatterName xmlns="00a5584b-47ac-4283-baa1-0b8b09c17407" xsi:nil="true"/>
    <Set_x0020_Effective_x0020_Date xmlns="00a5584b-47ac-4283-baa1-0b8b09c17407" xsi:nil="true"/>
    <shDocumentStatus xmlns="00a5584b-47ac-4283-baa1-0b8b09c17407">Draft</shDocumentStatus>
    <_dlc_DocId xmlns="1483a0f1-2001-4d55-8412-b0df78f8f214">C000407-126753375-5445</_dlc_DocId>
    <_dlc_DocIdUrl xmlns="1483a0f1-2001-4d55-8412-b0df78f8f214">
      <Url>https://shoosmiths.sharepoint.com/sites/MichaelCallaghanWorkspace-C000407/_layouts/15/DocIdRedir.aspx?ID=C000407-126753375-5445</Url>
      <Description>C000407-126753375-5445</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Shoosmiths Document" ma:contentTypeID="0x01010061CCE89BF269CC4A9D50ADCE48FB8B6D01001C0EDC38FACD3648A2364F496A827A43" ma:contentTypeVersion="19" ma:contentTypeDescription="" ma:contentTypeScope="" ma:versionID="e928f7c81d92eaebf4893df05c4e57b3">
  <xsd:schema xmlns:xsd="http://www.w3.org/2001/XMLSchema" xmlns:xs="http://www.w3.org/2001/XMLSchema" xmlns:p="http://schemas.microsoft.com/office/2006/metadata/properties" xmlns:ns2="00a5584b-47ac-4283-baa1-0b8b09c17407" xmlns:ns3="1483a0f1-2001-4d55-8412-b0df78f8f214" targetNamespace="http://schemas.microsoft.com/office/2006/metadata/properties" ma:root="true" ma:fieldsID="a1c007df6e3f27b63abbc19b98dfeb98" ns2:_="" ns3:_="">
    <xsd:import namespace="00a5584b-47ac-4283-baa1-0b8b09c17407"/>
    <xsd:import namespace="1483a0f1-2001-4d55-8412-b0df78f8f214"/>
    <xsd:element name="properties">
      <xsd:complexType>
        <xsd:sequence>
          <xsd:element name="documentManagement">
            <xsd:complexType>
              <xsd:all>
                <xsd:element ref="ns2:shDocumentOwner" minOccurs="0"/>
                <xsd:element ref="ns2:shDocumentDesc" minOccurs="0"/>
                <xsd:element ref="ns2:shLegacyDocAuthor" minOccurs="0"/>
                <xsd:element ref="ns2:shLegacyDocID" minOccurs="0"/>
                <xsd:element ref="ns2:mvReceivedTime" minOccurs="0"/>
                <xsd:element ref="ns2:shClientID" minOccurs="0"/>
                <xsd:element ref="ns2:shClientName" minOccurs="0"/>
                <xsd:element ref="ns2:shMatterID" minOccurs="0"/>
                <xsd:element ref="ns2:shMatterName" minOccurs="0"/>
                <xsd:element ref="ns2:Set_x0020_Effective_x0020_Date" minOccurs="0"/>
                <xsd:element ref="ns2:shDocument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a5584b-47ac-4283-baa1-0b8b09c17407" elementFormDefault="qualified">
    <xsd:import namespace="http://schemas.microsoft.com/office/2006/documentManagement/types"/>
    <xsd:import namespace="http://schemas.microsoft.com/office/infopath/2007/PartnerControls"/>
    <xsd:element name="shDocumentOwner" ma:index="8" nillable="true" ma:displayName="Document Owner" ma:list="UserInfo" ma:SharePointGroup="0" ma:internalName="sh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DocumentDesc" ma:index="9" nillable="true" ma:displayName="Document Description" ma:internalName="shDocumentDesc">
      <xsd:simpleType>
        <xsd:restriction base="dms:Note">
          <xsd:maxLength value="255"/>
        </xsd:restriction>
      </xsd:simpleType>
    </xsd:element>
    <xsd:element name="shLegacyDocAuthor" ma:index="10" nillable="true" ma:displayName="Legacy Author" ma:internalName="shLegacyDocAuthor">
      <xsd:simpleType>
        <xsd:restriction base="dms:Text">
          <xsd:maxLength value="255"/>
        </xsd:restriction>
      </xsd:simpleType>
    </xsd:element>
    <xsd:element name="shLegacyDocID" ma:index="11" nillable="true" ma:displayName="Legacy Document ID" ma:internalName="shLegacyDocID">
      <xsd:simpleType>
        <xsd:restriction base="dms:Text">
          <xsd:maxLength value="255"/>
        </xsd:restriction>
      </xsd:simpleType>
    </xsd:element>
    <xsd:element name="mvReceivedTime" ma:index="12" nillable="true" ma:displayName="Received Time" ma:format="DateTime" ma:indexed="true" ma:internalName="mvReceivedTime">
      <xsd:simpleType>
        <xsd:restriction base="dms:DateTime"/>
      </xsd:simpleType>
    </xsd:element>
    <xsd:element name="shClientID" ma:index="14" nillable="true" ma:displayName="Client ID" ma:internalName="shClientID">
      <xsd:simpleType>
        <xsd:restriction base="dms:Text">
          <xsd:maxLength value="255"/>
        </xsd:restriction>
      </xsd:simpleType>
    </xsd:element>
    <xsd:element name="shClientName" ma:index="15" nillable="true" ma:displayName="Client Name" ma:internalName="shClientName">
      <xsd:simpleType>
        <xsd:restriction base="dms:Text">
          <xsd:maxLength value="255"/>
        </xsd:restriction>
      </xsd:simpleType>
    </xsd:element>
    <xsd:element name="shMatterID" ma:index="16" nillable="true" ma:displayName="Matter ID" ma:internalName="shMatterID">
      <xsd:simpleType>
        <xsd:restriction base="dms:Text">
          <xsd:maxLength value="255"/>
        </xsd:restriction>
      </xsd:simpleType>
    </xsd:element>
    <xsd:element name="shMatterName" ma:index="17" nillable="true" ma:displayName="Matter Name" ma:internalName="shMatterName">
      <xsd:simpleType>
        <xsd:restriction base="dms:Text">
          <xsd:maxLength value="255"/>
        </xsd:restriction>
      </xsd:simpleType>
    </xsd:element>
    <xsd:element name="Set_x0020_Effective_x0020_Date" ma:index="18" nillable="true" ma:displayName="Set Effective Date" ma:format="DateOnly" ma:internalName="Set_x0020_Effective_x0020_Date">
      <xsd:simpleType>
        <xsd:restriction base="dms:DateTime"/>
      </xsd:simpleType>
    </xsd:element>
    <xsd:element name="shDocumentStatus" ma:index="19" nillable="true" ma:displayName="Document Status" ma:default="Draft" ma:format="Dropdown" ma:internalName="shDocumentStatus">
      <xsd:simpleType>
        <xsd:restriction base="dms:Choice">
          <xsd:enumeration value="Draft"/>
          <xsd:enumeration value="Final"/>
          <xsd:enumeration value="Received"/>
          <xsd:enumeration value="Served"/>
        </xsd:restriction>
      </xsd:simpleType>
    </xsd:element>
  </xsd:schema>
  <xsd:schema xmlns:xsd="http://www.w3.org/2001/XMLSchema" xmlns:xs="http://www.w3.org/2001/XMLSchema" xmlns:dms="http://schemas.microsoft.com/office/2006/documentManagement/types" xmlns:pc="http://schemas.microsoft.com/office/infopath/2007/PartnerControls" targetNamespace="1483a0f1-2001-4d55-8412-b0df78f8f214"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2702F31-756D-46E3-8C20-B999D2C49CD4}">
  <ds:schemaRefs>
    <ds:schemaRef ds:uri="Microsoft.SharePoint.Taxonomy.ContentTypeSync"/>
  </ds:schemaRefs>
</ds:datastoreItem>
</file>

<file path=customXml/itemProps2.xml><?xml version="1.0" encoding="utf-8"?>
<ds:datastoreItem xmlns:ds="http://schemas.openxmlformats.org/officeDocument/2006/customXml" ds:itemID="{A7612D76-FD5C-4AA2-B36B-C12FD76EDC51}">
  <ds:schemaRefs>
    <ds:schemaRef ds:uri="http://schemas.openxmlformats.org/officeDocument/2006/bibliography"/>
  </ds:schemaRefs>
</ds:datastoreItem>
</file>

<file path=customXml/itemProps3.xml><?xml version="1.0" encoding="utf-8"?>
<ds:datastoreItem xmlns:ds="http://schemas.openxmlformats.org/officeDocument/2006/customXml" ds:itemID="{1A1FD79D-C317-4333-B4FD-413F12CE0BFE}">
  <ds:schemaRefs>
    <ds:schemaRef ds:uri="http://schemas.microsoft.com/office/2006/metadata/properties"/>
    <ds:schemaRef ds:uri="http://schemas.microsoft.com/office/infopath/2007/PartnerControls"/>
    <ds:schemaRef ds:uri="00a5584b-47ac-4283-baa1-0b8b09c17407"/>
    <ds:schemaRef ds:uri="1483a0f1-2001-4d55-8412-b0df78f8f214"/>
  </ds:schemaRefs>
</ds:datastoreItem>
</file>

<file path=customXml/itemProps4.xml><?xml version="1.0" encoding="utf-8"?>
<ds:datastoreItem xmlns:ds="http://schemas.openxmlformats.org/officeDocument/2006/customXml" ds:itemID="{6D6068FD-6997-4BE4-BA3D-5D78E5E46F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a5584b-47ac-4283-baa1-0b8b09c17407"/>
    <ds:schemaRef ds:uri="1483a0f1-2001-4d55-8412-b0df78f8f2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DB2CDA18-BC82-4351-91D7-242E4570ED62}">
  <ds:schemaRefs>
    <ds:schemaRef ds:uri="http://schemas.microsoft.com/sharepoint/events"/>
  </ds:schemaRefs>
</ds:datastoreItem>
</file>

<file path=customXml/itemProps6.xml><?xml version="1.0" encoding="utf-8"?>
<ds:datastoreItem xmlns:ds="http://schemas.openxmlformats.org/officeDocument/2006/customXml" ds:itemID="{B39543F3-AC47-4C61-B7BA-200AFDF0B75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13</Pages>
  <Words>3381</Words>
  <Characters>19275</Characters>
  <Application>Microsoft Office Word</Application>
  <DocSecurity>0</DocSecurity>
  <Lines>160</Lines>
  <Paragraphs>45</Paragraphs>
  <ScaleCrop>false</ScaleCrop>
  <HeadingPairs>
    <vt:vector size="2" baseType="variant">
      <vt:variant>
        <vt:lpstr>Title</vt:lpstr>
      </vt:variant>
      <vt:variant>
        <vt:i4>1</vt:i4>
      </vt:variant>
    </vt:vector>
  </HeadingPairs>
  <TitlesOfParts>
    <vt:vector size="1" baseType="lpstr">
      <vt:lpstr>MCL-LICASSIGN-05_V1-5.docx</vt:lpstr>
    </vt:vector>
  </TitlesOfParts>
  <Manager/>
  <Company/>
  <LinksUpToDate>false</LinksUpToDate>
  <CharactersWithSpaces>22611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MCL-LICASSIGN-05_V1-7.docx</dc:title>
  <dc:subject/>
  <dc:creator/>
  <cp:keywords/>
  <dc:description/>
  <cp:lastModifiedBy/>
  <cp:revision>1</cp:revision>
  <dcterms:created xsi:type="dcterms:W3CDTF">2022-07-15T14:50:00Z</dcterms:created>
  <dcterms:modified xsi:type="dcterms:W3CDTF">2024-01-25T13:46:00Z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0x01010061CCE89BF269CC4A9D50ADCE48FB8B6D01001C0EDC38FACD3648A2364F496A827A43</vt:lpwstr>
  </property>
  <property fmtid="{D5CDD505-2E9C-101B-9397-08002B2CF9AE}" pid="3" name="IsMyDocuments">
    <vt:bool>true</vt:bool>
  </property>
  <property fmtid="{D5CDD505-2E9C-101B-9397-08002B2CF9AE}" pid="4" name="_dlc_DocIdItemGuid">
    <vt:lpwstr>d2058f5c-1a1c-48a5-8f7a-dc1e94910782</vt:lpwstr>
  </property>
  <property fmtid="{D5CDD505-2E9C-101B-9397-08002B2CF9AE}" pid="5" name="mvRef">
    <vt:lpwstr>C000407-126753375-5445\0.1</vt:lpwstr>
  </property>
  <property fmtid="{D5CDD505-2E9C-101B-9397-08002B2CF9AE}" pid="6" name="SH_ClearPeople_DocumentOwner">
    <vt:lpwstr>1</vt:lpwstr>
  </property>
  <property fmtid="{D5CDD505-2E9C-101B-9397-08002B2CF9AE}" pid="7" name="SH_ClearPeople_DocumentDesc">
    <vt:lpwstr>Licences to assign for model commercial lease</vt:lpwstr>
  </property>
  <property fmtid="{D5CDD505-2E9C-101B-9397-08002B2CF9AE}" pid="8" name="SH_ClearPeople_LegacyDocID">
    <vt:lpwstr/>
  </property>
  <property fmtid="{D5CDD505-2E9C-101B-9397-08002B2CF9AE}" pid="9" name="SH_ClearPeople_LegacyDocAuthor">
    <vt:lpwstr/>
  </property>
  <property fmtid="{D5CDD505-2E9C-101B-9397-08002B2CF9AE}" pid="10" name="SH_ClearPeople_ClientName">
    <vt:lpwstr/>
  </property>
  <property fmtid="{D5CDD505-2E9C-101B-9397-08002B2CF9AE}" pid="11" name="SH_ClearPeople_ClientID">
    <vt:lpwstr/>
  </property>
  <property fmtid="{D5CDD505-2E9C-101B-9397-08002B2CF9AE}" pid="12" name="SH_ClearPeople_MatterName">
    <vt:lpwstr/>
  </property>
  <property fmtid="{D5CDD505-2E9C-101B-9397-08002B2CF9AE}" pid="13" name="SH_ClearPeople_MatterID">
    <vt:lpwstr/>
  </property>
  <property fmtid="{D5CDD505-2E9C-101B-9397-08002B2CF9AE}" pid="14" name="shSetEffectiveDate">
    <vt:lpwstr/>
  </property>
  <property fmtid="{D5CDD505-2E9C-101B-9397-08002B2CF9AE}" pid="15" name="DOCXDOCID">
    <vt:lpwstr>Block DocID</vt:lpwstr>
  </property>
  <property fmtid="{D5CDD505-2E9C-101B-9397-08002B2CF9AE}" pid="16" name="mvTrackingTag">
    <vt:lpwstr/>
  </property>
  <property fmtid="{D5CDD505-2E9C-101B-9397-08002B2CF9AE}" pid="17" name="mvSensitivity">
    <vt:lpwstr/>
  </property>
  <property fmtid="{D5CDD505-2E9C-101B-9397-08002B2CF9AE}" pid="18" name="URL">
    <vt:lpwstr/>
  </property>
  <property fmtid="{D5CDD505-2E9C-101B-9397-08002B2CF9AE}" pid="19" name="mvFrom">
    <vt:lpwstr/>
  </property>
  <property fmtid="{D5CDD505-2E9C-101B-9397-08002B2CF9AE}" pid="20" name="mvBCC">
    <vt:lpwstr/>
  </property>
  <property fmtid="{D5CDD505-2E9C-101B-9397-08002B2CF9AE}" pid="21" name="mvAttach Count">
    <vt:lpwstr/>
  </property>
  <property fmtid="{D5CDD505-2E9C-101B-9397-08002B2CF9AE}" pid="22" name="mvCC">
    <vt:lpwstr/>
  </property>
  <property fmtid="{D5CDD505-2E9C-101B-9397-08002B2CF9AE}" pid="23" name="mvImportance">
    <vt:lpwstr/>
  </property>
  <property fmtid="{D5CDD505-2E9C-101B-9397-08002B2CF9AE}" pid="24" name="mvTo">
    <vt:lpwstr/>
  </property>
  <property fmtid="{D5CDD505-2E9C-101B-9397-08002B2CF9AE}" pid="25" name="mvConversationTopic">
    <vt:lpwstr/>
  </property>
  <property fmtid="{D5CDD505-2E9C-101B-9397-08002B2CF9AE}" pid="26" name="mvMessageID">
    <vt:lpwstr/>
  </property>
  <property fmtid="{D5CDD505-2E9C-101B-9397-08002B2CF9AE}" pid="27" name="mvOriginal Author">
    <vt:lpwstr/>
  </property>
  <property fmtid="{D5CDD505-2E9C-101B-9397-08002B2CF9AE}" pid="28" name="mvOriginal Producer">
    <vt:lpwstr/>
  </property>
  <property fmtid="{D5CDD505-2E9C-101B-9397-08002B2CF9AE}" pid="29" name="SharedWithInternal">
    <vt:lpwstr/>
  </property>
  <property fmtid="{D5CDD505-2E9C-101B-9397-08002B2CF9AE}" pid="30" name="Order">
    <vt:r8>3296700</vt:r8>
  </property>
  <property fmtid="{D5CDD505-2E9C-101B-9397-08002B2CF9AE}" pid="31" name="ComplianceAssetId">
    <vt:lpwstr/>
  </property>
  <property fmtid="{D5CDD505-2E9C-101B-9397-08002B2CF9AE}" pid="32" name="_ExtendedDescription">
    <vt:lpwstr/>
  </property>
  <property fmtid="{D5CDD505-2E9C-101B-9397-08002B2CF9AE}" pid="33" name="TriggerFlowInfo">
    <vt:lpwstr/>
  </property>
  <property fmtid="{D5CDD505-2E9C-101B-9397-08002B2CF9AE}" pid="34" name="shDocumentOwner">
    <vt:lpwstr>13</vt:lpwstr>
  </property>
  <property fmtid="{D5CDD505-2E9C-101B-9397-08002B2CF9AE}" pid="35" name="shDocumentDesc">
    <vt:lpwstr/>
  </property>
  <property fmtid="{D5CDD505-2E9C-101B-9397-08002B2CF9AE}" pid="36" name="shLegacyDocAuthor">
    <vt:lpwstr/>
  </property>
  <property fmtid="{D5CDD505-2E9C-101B-9397-08002B2CF9AE}" pid="37" name="shLegacyDocID">
    <vt:lpwstr/>
  </property>
  <property fmtid="{D5CDD505-2E9C-101B-9397-08002B2CF9AE}" pid="38" name="mvReceivedTime">
    <vt:lpwstr/>
  </property>
  <property fmtid="{D5CDD505-2E9C-101B-9397-08002B2CF9AE}" pid="39" name="shClientID">
    <vt:lpwstr/>
  </property>
  <property fmtid="{D5CDD505-2E9C-101B-9397-08002B2CF9AE}" pid="40" name="shClientName">
    <vt:lpwstr/>
  </property>
  <property fmtid="{D5CDD505-2E9C-101B-9397-08002B2CF9AE}" pid="41" name="shMatterID">
    <vt:lpwstr/>
  </property>
  <property fmtid="{D5CDD505-2E9C-101B-9397-08002B2CF9AE}" pid="42" name="shMatterName">
    <vt:lpwstr/>
  </property>
  <property fmtid="{D5CDD505-2E9C-101B-9397-08002B2CF9AE}" pid="43" name="Set Effective Date">
    <vt:lpwstr/>
  </property>
  <property fmtid="{D5CDD505-2E9C-101B-9397-08002B2CF9AE}" pid="44" name="shDocumentStatus">
    <vt:lpwstr>Draft</vt:lpwstr>
  </property>
</Properties>
</file>